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  <p:sldMasterId id="2147483658" r:id="rId3"/>
  </p:sldMasterIdLst>
  <p:notesMasterIdLst>
    <p:notesMasterId r:id="rId5"/>
  </p:notesMasterIdLst>
  <p:handoutMasterIdLst>
    <p:handoutMasterId r:id="rId13"/>
  </p:handoutMasterIdLst>
  <p:sldIdLst>
    <p:sldId id="4831" r:id="rId4"/>
    <p:sldId id="5004" r:id="rId6"/>
    <p:sldId id="4848" r:id="rId7"/>
    <p:sldId id="4998" r:id="rId8"/>
    <p:sldId id="4999" r:id="rId9"/>
    <p:sldId id="5000" r:id="rId10"/>
    <p:sldId id="5002" r:id="rId11"/>
    <p:sldId id="5003" r:id="rId12"/>
  </p:sldIdLst>
  <p:sldSz cx="12858750" cy="7232650"/>
  <p:notesSz cx="6858000" cy="9144000"/>
  <p:custDataLst>
    <p:tags r:id="rId17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640080" indent="-18288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1282700" indent="-3683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925955" indent="-55435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2568575" indent="-73977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76092"/>
    <a:srgbClr val="416FA6"/>
    <a:srgbClr val="4F80BD"/>
    <a:srgbClr val="483263"/>
    <a:srgbClr val="FD5C0C"/>
    <a:srgbClr val="FBDBC6"/>
    <a:srgbClr val="CECED0"/>
    <a:srgbClr val="A79FAA"/>
    <a:srgbClr val="C9091E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042" autoAdjust="0"/>
    <p:restoredTop sz="96314" autoAdjust="0"/>
  </p:normalViewPr>
  <p:slideViewPr>
    <p:cSldViewPr>
      <p:cViewPr>
        <p:scale>
          <a:sx n="75" d="100"/>
          <a:sy n="75" d="100"/>
        </p:scale>
        <p:origin x="-1734" y="-756"/>
      </p:cViewPr>
      <p:guideLst>
        <p:guide orient="horz" pos="315"/>
        <p:guide orient="horz" pos="4284"/>
        <p:guide pos="4144"/>
        <p:guide pos="503"/>
        <p:guide pos="7416"/>
        <p:guide pos="6936"/>
      </p:guideLst>
    </p:cSldViewPr>
  </p:slideViewPr>
  <p:outlineViewPr>
    <p:cViewPr>
      <p:scale>
        <a:sx n="100" d="100"/>
        <a:sy n="100" d="100"/>
      </p:scale>
      <p:origin x="0" y="-10374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33" d="100"/>
        <a:sy n="33" d="100"/>
      </p:scale>
      <p:origin x="0" y="0"/>
    </p:cViewPr>
  </p:sorterViewPr>
  <p:notesViewPr>
    <p:cSldViewPr>
      <p:cViewPr varScale="1">
        <p:scale>
          <a:sx n="65" d="100"/>
          <a:sy n="65" d="100"/>
        </p:scale>
        <p:origin x="2796" y="5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7" Type="http://schemas.openxmlformats.org/officeDocument/2006/relationships/tags" Target="tags/tag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handoutMaster" Target="handoutMasters/handoutMaster1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630DBF-D010-4114-9DE3-41E342A27C18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4D1D107-4CC9-43CA-8CA8-36E1DF70D5F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06024D97-E667-405D-B634-E583E2108D71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fld id="{418F03C3-53C1-4F10-8DAF-D1F318E96C6E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1pPr>
    <a:lvl2pPr marL="455930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2pPr>
    <a:lvl3pPr marL="913130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3pPr>
    <a:lvl4pPr marL="1370330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4pPr>
    <a:lvl5pPr marL="1827530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5pPr>
    <a:lvl6pPr marL="2285365" algn="l" defTabSz="914400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6pPr>
    <a:lvl7pPr marL="2742565" algn="l" defTabSz="914400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7pPr>
    <a:lvl8pPr marL="3199765" algn="l" defTabSz="914400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8pPr>
    <a:lvl9pPr marL="3656965" algn="l" defTabSz="914400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6BE02D-20C0-F840-AFAC-BEA99C74FDC2}" type="slidenum">
              <a:rPr lang="en-US" smtClean="0"/>
            </a:fld>
            <a:endParaRPr lang="en-US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6BE02D-20C0-F840-AFAC-BEA99C74FDC2}" type="slidenum">
              <a:rPr lang="en-US" smtClean="0"/>
            </a:fld>
            <a:endParaRPr lang="en-US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6BE02D-20C0-F840-AFAC-BEA99C74FDC2}" type="slidenum">
              <a:rPr lang="en-US" smtClean="0"/>
            </a:fld>
            <a:endParaRPr lang="en-US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6BE02D-20C0-F840-AFAC-BEA99C74FDC2}" type="slidenum">
              <a:rPr lang="en-US" smtClean="0"/>
            </a:fld>
            <a:endParaRPr lang="en-US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6BE02D-20C0-F840-AFAC-BEA99C74FDC2}" type="slidenum">
              <a:rPr lang="en-US" smtClean="0"/>
            </a:fld>
            <a:endParaRPr lang="en-US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6BE02D-20C0-F840-AFAC-BEA99C74FDC2}" type="slidenum">
              <a:rPr lang="en-US" smtClean="0"/>
            </a:fld>
            <a:endParaRPr 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hyperlink" Target="http://www.1ppt.com/moban/" TargetMode="Externa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BF82D2-7A68-459D-A996-9BDDA2518FA4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1EE5D-26FB-46D5-A381-ECFB35BF1D3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/>
    </mc:Choice>
    <mc:Fallback>
      <p:transition spd="slow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2938" y="289641"/>
            <a:ext cx="11572875" cy="1205442"/>
          </a:xfrm>
          <a:prstGeom prst="rect">
            <a:avLst/>
          </a:prstGeom>
        </p:spPr>
        <p:txBody>
          <a:bodyPr lIns="114803" tIns="57401" rIns="114803" bIns="57401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42938" y="1687619"/>
            <a:ext cx="11572875" cy="4773215"/>
          </a:xfrm>
          <a:prstGeom prst="rect">
            <a:avLst/>
          </a:prstGeom>
        </p:spPr>
        <p:txBody>
          <a:bodyPr vert="eaVert" lIns="114803" tIns="57401" rIns="114803" bIns="5740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42938" y="6703595"/>
            <a:ext cx="3000375" cy="385072"/>
          </a:xfrm>
          <a:prstGeom prst="rect">
            <a:avLst/>
          </a:prstGeom>
        </p:spPr>
        <p:txBody>
          <a:bodyPr lIns="114803" tIns="57401" rIns="114803" bIns="57401"/>
          <a:lstStyle/>
          <a:p>
            <a:pPr defTabSz="1148080" fontAlgn="auto">
              <a:spcBef>
                <a:spcPts val="0"/>
              </a:spcBef>
              <a:spcAft>
                <a:spcPts val="0"/>
              </a:spcAft>
            </a:pPr>
            <a:fld id="{2E3AAC11-D570-4EA9-AFC0-30FB72BA45EB}" type="datetimeFigureOut">
              <a:rPr lang="zh-CN" altLang="en-US" sz="23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23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393406" y="6703595"/>
            <a:ext cx="4071938" cy="385072"/>
          </a:xfrm>
          <a:prstGeom prst="rect">
            <a:avLst/>
          </a:prstGeom>
        </p:spPr>
        <p:txBody>
          <a:bodyPr lIns="114803" tIns="57401" rIns="114803" bIns="57401"/>
          <a:lstStyle/>
          <a:p>
            <a:pPr defTabSz="1148080" fontAlgn="auto">
              <a:spcBef>
                <a:spcPts val="0"/>
              </a:spcBef>
              <a:spcAft>
                <a:spcPts val="0"/>
              </a:spcAft>
            </a:pPr>
            <a:endParaRPr lang="zh-CN" altLang="en-US" sz="23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9215438" y="6703595"/>
            <a:ext cx="3000375" cy="385072"/>
          </a:xfrm>
          <a:prstGeom prst="rect">
            <a:avLst/>
          </a:prstGeom>
        </p:spPr>
        <p:txBody>
          <a:bodyPr lIns="114803" tIns="57401" rIns="114803" bIns="57401"/>
          <a:lstStyle/>
          <a:p>
            <a:pPr defTabSz="1148080" fontAlgn="auto">
              <a:spcBef>
                <a:spcPts val="0"/>
              </a:spcBef>
              <a:spcAft>
                <a:spcPts val="0"/>
              </a:spcAft>
            </a:pPr>
            <a:fld id="{55ECCFAA-F4FB-487C-9F1E-C8836D0C3DC9}" type="slidenum">
              <a:rPr lang="zh-CN" altLang="en-US" sz="23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23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/>
    </mc:Choice>
    <mc:Fallback>
      <p:transition spd="slow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9322594" y="289642"/>
            <a:ext cx="2893219" cy="6171192"/>
          </a:xfrm>
          <a:prstGeom prst="rect">
            <a:avLst/>
          </a:prstGeom>
        </p:spPr>
        <p:txBody>
          <a:bodyPr vert="eaVert" lIns="114803" tIns="57401" rIns="114803" bIns="57401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42937" y="289642"/>
            <a:ext cx="8465344" cy="6171192"/>
          </a:xfrm>
          <a:prstGeom prst="rect">
            <a:avLst/>
          </a:prstGeom>
        </p:spPr>
        <p:txBody>
          <a:bodyPr vert="eaVert" lIns="114803" tIns="57401" rIns="114803" bIns="5740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42938" y="6703595"/>
            <a:ext cx="3000375" cy="385072"/>
          </a:xfrm>
          <a:prstGeom prst="rect">
            <a:avLst/>
          </a:prstGeom>
        </p:spPr>
        <p:txBody>
          <a:bodyPr lIns="114803" tIns="57401" rIns="114803" bIns="57401"/>
          <a:lstStyle/>
          <a:p>
            <a:pPr defTabSz="1148080" fontAlgn="auto">
              <a:spcBef>
                <a:spcPts val="0"/>
              </a:spcBef>
              <a:spcAft>
                <a:spcPts val="0"/>
              </a:spcAft>
            </a:pPr>
            <a:fld id="{2E3AAC11-D570-4EA9-AFC0-30FB72BA45EB}" type="datetimeFigureOut">
              <a:rPr lang="zh-CN" altLang="en-US" sz="23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23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393406" y="6703595"/>
            <a:ext cx="4071938" cy="385072"/>
          </a:xfrm>
          <a:prstGeom prst="rect">
            <a:avLst/>
          </a:prstGeom>
        </p:spPr>
        <p:txBody>
          <a:bodyPr lIns="114803" tIns="57401" rIns="114803" bIns="57401"/>
          <a:lstStyle/>
          <a:p>
            <a:pPr defTabSz="1148080" fontAlgn="auto">
              <a:spcBef>
                <a:spcPts val="0"/>
              </a:spcBef>
              <a:spcAft>
                <a:spcPts val="0"/>
              </a:spcAft>
            </a:pPr>
            <a:endParaRPr lang="zh-CN" altLang="en-US" sz="23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9215438" y="6703595"/>
            <a:ext cx="3000375" cy="385072"/>
          </a:xfrm>
          <a:prstGeom prst="rect">
            <a:avLst/>
          </a:prstGeom>
        </p:spPr>
        <p:txBody>
          <a:bodyPr lIns="114803" tIns="57401" rIns="114803" bIns="57401"/>
          <a:lstStyle/>
          <a:p>
            <a:pPr defTabSz="1148080" fontAlgn="auto">
              <a:spcBef>
                <a:spcPts val="0"/>
              </a:spcBef>
              <a:spcAft>
                <a:spcPts val="0"/>
              </a:spcAft>
            </a:pPr>
            <a:fld id="{55ECCFAA-F4FB-487C-9F1E-C8836D0C3DC9}" type="slidenum">
              <a:rPr lang="zh-CN" altLang="en-US" sz="23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23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/>
    </mc:Choice>
    <mc:Fallback>
      <p:transition spd="slow"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/>
    </mc:Choice>
    <mc:Fallback>
      <p:transition spd="slow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/>
    </mc:Choice>
    <mc:Fallback>
      <p:transition spd="slow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2464594" y="508964"/>
            <a:ext cx="7929563" cy="497116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algn="ctr">
              <a:defRPr sz="3375" b="1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US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3536156" y="1003924"/>
            <a:ext cx="5786438" cy="282284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marL="0" indent="0" algn="ctr">
              <a:buNone/>
              <a:defRPr sz="1685" b="1" baseline="0">
                <a:solidFill>
                  <a:schemeClr val="bg1">
                    <a:lumMod val="75000"/>
                  </a:schemeClr>
                </a:solidFill>
              </a:defRPr>
            </a:lvl1pPr>
            <a:lvl2pPr marL="642620" indent="0">
              <a:buNone/>
              <a:defRPr sz="1685"/>
            </a:lvl2pPr>
            <a:lvl3pPr marL="1285875" indent="0">
              <a:buNone/>
              <a:defRPr sz="1405"/>
            </a:lvl3pPr>
            <a:lvl4pPr marL="1928495" indent="0">
              <a:buNone/>
              <a:defRPr sz="1265"/>
            </a:lvl4pPr>
            <a:lvl5pPr marL="2571750" indent="0">
              <a:buNone/>
              <a:defRPr sz="1265"/>
            </a:lvl5pPr>
            <a:lvl6pPr marL="3214370" indent="0">
              <a:buNone/>
              <a:defRPr sz="1265"/>
            </a:lvl6pPr>
            <a:lvl7pPr marL="3857625" indent="0">
              <a:buNone/>
              <a:defRPr sz="1265"/>
            </a:lvl7pPr>
            <a:lvl8pPr marL="4500245" indent="0">
              <a:buNone/>
              <a:defRPr sz="1265"/>
            </a:lvl8pPr>
            <a:lvl9pPr marL="5143500" indent="0">
              <a:buNone/>
              <a:defRPr sz="1265"/>
            </a:lvl9pPr>
          </a:lstStyle>
          <a:p>
            <a:pPr lvl="0"/>
            <a:r>
              <a:rPr lang="en-US" dirty="0"/>
              <a:t>Subtext Goes Here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0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BF82D2-7A68-459D-A996-9BDDA2518FA4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1EE5D-26FB-46D5-A381-ECFB35BF1D3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/>
    </mc:Choice>
    <mc:Fallback>
      <p:transition spd="slow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BF82D2-7A68-459D-A996-9BDDA2518FA4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1EE5D-26FB-46D5-A381-ECFB35BF1D3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/>
    </mc:Choice>
    <mc:Fallback>
      <p:transition spd="slow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BF82D2-7A68-459D-A996-9BDDA2518FA4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1EE5D-26FB-46D5-A381-ECFB35BF1D3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/>
    </mc:Choice>
    <mc:Fallback>
      <p:transition spd="slow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BF82D2-7A68-459D-A996-9BDDA2518FA4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1EE5D-26FB-46D5-A381-ECFB35BF1D3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/>
    </mc:Choice>
    <mc:Fallback>
      <p:transition spd="slow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BF82D2-7A68-459D-A996-9BDDA2518FA4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1EE5D-26FB-46D5-A381-ECFB35BF1D34}" type="slidenum">
              <a:rPr lang="zh-CN" altLang="en-US" smtClean="0"/>
            </a:fld>
            <a:endParaRPr lang="zh-CN" altLang="en-US"/>
          </a:p>
        </p:txBody>
      </p:sp>
      <p:sp>
        <p:nvSpPr>
          <p:cNvPr id="7" name="TextBox 6"/>
          <p:cNvSpPr txBox="1"/>
          <p:nvPr userDrawn="1"/>
        </p:nvSpPr>
        <p:spPr>
          <a:xfrm>
            <a:off x="1172791" y="7114220"/>
            <a:ext cx="1800200" cy="118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PPT</a:t>
            </a:r>
            <a:r>
              <a:rPr lang="zh-CN" altLang="en-US" sz="1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模板</a:t>
            </a:r>
            <a:r>
              <a:rPr lang="zh-CN" altLang="en-US" sz="1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http://www.1ppt.com/moban/</a:t>
            </a:r>
            <a:r>
              <a:rPr lang="zh-CN" altLang="en-US" sz="1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en-US" altLang="zh-CN" sz="100" dirty="0" smtClean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/>
    </mc:Choice>
    <mc:Fallback>
      <p:transition spd="slow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BF82D2-7A68-459D-A996-9BDDA2518FA4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1EE5D-26FB-46D5-A381-ECFB35BF1D3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/>
    </mc:Choice>
    <mc:Fallback>
      <p:transition spd="slow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0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4" Type="http://schemas.openxmlformats.org/officeDocument/2006/relationships/theme" Target="../theme/theme2.xml"/><Relationship Id="rId3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84238" y="385763"/>
            <a:ext cx="11090275" cy="1397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84238" y="1925638"/>
            <a:ext cx="11090275" cy="45894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84238" y="6704013"/>
            <a:ext cx="28924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BF82D2-7A68-459D-A996-9BDDA2518FA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259263" y="6704013"/>
            <a:ext cx="43402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082088" y="6704013"/>
            <a:ext cx="28924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01EE5D-26FB-46D5-A381-ECFB35BF1D34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mc:AlternateContent xmlns:mc="http://schemas.openxmlformats.org/markup-compatibility/2006">
    <mc:Choice xmlns:p14="http://schemas.microsoft.com/office/powerpoint/2010/main" Requires="p14">
      <p:transition spd="slow" p14:dur="1500"/>
    </mc:Choice>
    <mc:Fallback>
      <p:transition spd="slow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60" r:id="rId2"/>
    <p:sldLayoutId id="2147483661" r:id="rId3"/>
  </p:sldLayoutIdLst>
  <mc:AlternateContent xmlns:mc="http://schemas.openxmlformats.org/markup-compatibility/2006">
    <mc:Choice xmlns:p14="http://schemas.microsoft.com/office/powerpoint/2010/main" Requires="p14">
      <p:transition spd="slow" p14:dur="1500"/>
    </mc:Choice>
    <mc:Fallback>
      <p:transition spd="slow"/>
    </mc:Fallback>
  </mc:AlternateContent>
  <p:txStyles>
    <p:titleStyle>
      <a:lvl1pPr algn="ctr" defTabSz="1148080" rtl="0" eaLnBrk="1" latinLnBrk="0" hangingPunct="1">
        <a:spcBef>
          <a:spcPct val="0"/>
        </a:spcBef>
        <a:buNone/>
        <a:defRPr sz="55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30530" indent="-430530" algn="l" defTabSz="1148080" rtl="0" eaLnBrk="1" latinLnBrk="0" hangingPunct="1">
        <a:spcBef>
          <a:spcPct val="20000"/>
        </a:spcBef>
        <a:buFont typeface="Arial" panose="020B0604020202020204" pitchFamily="34" charset="0"/>
        <a:buChar char="•"/>
        <a:defRPr sz="4000" kern="1200">
          <a:solidFill>
            <a:schemeClr val="tx1"/>
          </a:solidFill>
          <a:latin typeface="+mn-lt"/>
          <a:ea typeface="+mn-ea"/>
          <a:cs typeface="+mn-cs"/>
        </a:defRPr>
      </a:lvl1pPr>
      <a:lvl2pPr marL="932815" indent="-358775" algn="l" defTabSz="1148080" rtl="0" eaLnBrk="1" latinLnBrk="0" hangingPunct="1">
        <a:spcBef>
          <a:spcPct val="20000"/>
        </a:spcBef>
        <a:buFont typeface="Arial" panose="020B0604020202020204" pitchFamily="34" charset="0"/>
        <a:buChar char="–"/>
        <a:defRPr sz="3500" kern="1200">
          <a:solidFill>
            <a:schemeClr val="tx1"/>
          </a:solidFill>
          <a:latin typeface="+mn-lt"/>
          <a:ea typeface="+mn-ea"/>
          <a:cs typeface="+mn-cs"/>
        </a:defRPr>
      </a:lvl2pPr>
      <a:lvl3pPr marL="1435100" indent="-287020" algn="l" defTabSz="1148080" rtl="0" eaLnBrk="1" latinLnBrk="0" hangingPunct="1">
        <a:spcBef>
          <a:spcPct val="20000"/>
        </a:spcBef>
        <a:buFont typeface="Arial" panose="020B0604020202020204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3pPr>
      <a:lvl4pPr marL="2009140" indent="-287020" algn="l" defTabSz="1148080" rtl="0" eaLnBrk="1" latinLnBrk="0" hangingPunct="1">
        <a:spcBef>
          <a:spcPct val="20000"/>
        </a:spcBef>
        <a:buFont typeface="Arial" panose="020B0604020202020204" pitchFamily="34" charset="0"/>
        <a:buChar char="–"/>
        <a:defRPr sz="2500" kern="1200">
          <a:solidFill>
            <a:schemeClr val="tx1"/>
          </a:solidFill>
          <a:latin typeface="+mn-lt"/>
          <a:ea typeface="+mn-ea"/>
          <a:cs typeface="+mn-cs"/>
        </a:defRPr>
      </a:lvl4pPr>
      <a:lvl5pPr marL="2583180" indent="-287020" algn="l" defTabSz="1148080" rtl="0" eaLnBrk="1" latinLnBrk="0" hangingPunct="1">
        <a:spcBef>
          <a:spcPct val="20000"/>
        </a:spcBef>
        <a:buFont typeface="Arial" panose="020B0604020202020204" pitchFamily="34" charset="0"/>
        <a:buChar char="»"/>
        <a:defRPr sz="2500" kern="1200">
          <a:solidFill>
            <a:schemeClr val="tx1"/>
          </a:solidFill>
          <a:latin typeface="+mn-lt"/>
          <a:ea typeface="+mn-ea"/>
          <a:cs typeface="+mn-cs"/>
        </a:defRPr>
      </a:lvl5pPr>
      <a:lvl6pPr marL="3157220" indent="-287020" algn="l" defTabSz="1148080" rtl="0" eaLnBrk="1" latinLnBrk="0" hangingPunct="1">
        <a:spcBef>
          <a:spcPct val="20000"/>
        </a:spcBef>
        <a:buFont typeface="Arial" panose="020B0604020202020204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6pPr>
      <a:lvl7pPr marL="3731260" indent="-287020" algn="l" defTabSz="1148080" rtl="0" eaLnBrk="1" latinLnBrk="0" hangingPunct="1">
        <a:spcBef>
          <a:spcPct val="20000"/>
        </a:spcBef>
        <a:buFont typeface="Arial" panose="020B0604020202020204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7pPr>
      <a:lvl8pPr marL="4305300" indent="-287020" algn="l" defTabSz="1148080" rtl="0" eaLnBrk="1" latinLnBrk="0" hangingPunct="1">
        <a:spcBef>
          <a:spcPct val="20000"/>
        </a:spcBef>
        <a:buFont typeface="Arial" panose="020B0604020202020204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8pPr>
      <a:lvl9pPr marL="4879340" indent="-287020" algn="l" defTabSz="1148080" rtl="0" eaLnBrk="1" latinLnBrk="0" hangingPunct="1">
        <a:spcBef>
          <a:spcPct val="20000"/>
        </a:spcBef>
        <a:buFont typeface="Arial" panose="020B0604020202020204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148080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1pPr>
      <a:lvl2pPr marL="574040" algn="l" defTabSz="1148080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1148080" algn="l" defTabSz="1148080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722120" algn="l" defTabSz="1148080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4pPr>
      <a:lvl5pPr marL="2296160" algn="l" defTabSz="1148080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5pPr>
      <a:lvl6pPr marL="2870200" algn="l" defTabSz="1148080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6pPr>
      <a:lvl7pPr marL="3444240" algn="l" defTabSz="1148080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7pPr>
      <a:lvl8pPr marL="4018280" algn="l" defTabSz="1148080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8pPr>
      <a:lvl9pPr marL="4592320" algn="l" defTabSz="1148080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hyperlink" Target="https://ks.wjx.com/vm/QF1m0Pw.aspx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.png"/><Relationship Id="rId1" Type="http://schemas.openxmlformats.org/officeDocument/2006/relationships/hyperlink" Target="&#25805;&#20316;&#39064;1%20&#25968;&#25454;&#22788;&#29702;&#19982;&#21487;&#35270;&#21270;.xls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5.xml"/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8.png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.xml"/><Relationship Id="rId1" Type="http://schemas.openxmlformats.org/officeDocument/2006/relationships/hyperlink" Target="&#25805;&#20316;&#39064;2-2%20&#31243;&#24207;&#35774;&#35745;.py" TargetMode="Externa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8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2.png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任意多边形: 形状 51"/>
          <p:cNvSpPr/>
          <p:nvPr/>
        </p:nvSpPr>
        <p:spPr>
          <a:xfrm rot="10800000">
            <a:off x="0" y="-13522"/>
            <a:ext cx="5514330" cy="2057171"/>
          </a:xfrm>
          <a:custGeom>
            <a:avLst/>
            <a:gdLst>
              <a:gd name="connsiteX0" fmla="*/ 2311910 w 4623820"/>
              <a:gd name="connsiteY0" fmla="*/ 0 h 1994395"/>
              <a:gd name="connsiteX1" fmla="*/ 4604624 w 4623820"/>
              <a:gd name="connsiteY1" fmla="*/ 1868616 h 1994395"/>
              <a:gd name="connsiteX2" fmla="*/ 4623820 w 4623820"/>
              <a:gd name="connsiteY2" fmla="*/ 1994395 h 1994395"/>
              <a:gd name="connsiteX3" fmla="*/ 0 w 4623820"/>
              <a:gd name="connsiteY3" fmla="*/ 1994395 h 1994395"/>
              <a:gd name="connsiteX4" fmla="*/ 19196 w 4623820"/>
              <a:gd name="connsiteY4" fmla="*/ 1868616 h 1994395"/>
              <a:gd name="connsiteX5" fmla="*/ 2311910 w 4623820"/>
              <a:gd name="connsiteY5" fmla="*/ 0 h 19943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623820" h="1994395">
                <a:moveTo>
                  <a:pt x="2311910" y="0"/>
                </a:moveTo>
                <a:cubicBezTo>
                  <a:pt x="3442839" y="0"/>
                  <a:pt x="4386404" y="802199"/>
                  <a:pt x="4604624" y="1868616"/>
                </a:cubicBezTo>
                <a:lnTo>
                  <a:pt x="4623820" y="1994395"/>
                </a:lnTo>
                <a:lnTo>
                  <a:pt x="0" y="1994395"/>
                </a:lnTo>
                <a:lnTo>
                  <a:pt x="19196" y="1868616"/>
                </a:lnTo>
                <a:cubicBezTo>
                  <a:pt x="237417" y="802199"/>
                  <a:pt x="1180982" y="0"/>
                  <a:pt x="2311910" y="0"/>
                </a:cubicBezTo>
                <a:close/>
              </a:path>
            </a:pathLst>
          </a:custGeom>
          <a:solidFill>
            <a:srgbClr val="ECEAE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4" name="任意多边形: 形状 53"/>
          <p:cNvSpPr/>
          <p:nvPr/>
        </p:nvSpPr>
        <p:spPr>
          <a:xfrm rot="10800000">
            <a:off x="3117007" y="-5171"/>
            <a:ext cx="4245681" cy="1312069"/>
          </a:xfrm>
          <a:custGeom>
            <a:avLst/>
            <a:gdLst>
              <a:gd name="connsiteX0" fmla="*/ 2311910 w 4623820"/>
              <a:gd name="connsiteY0" fmla="*/ 0 h 1994395"/>
              <a:gd name="connsiteX1" fmla="*/ 4604624 w 4623820"/>
              <a:gd name="connsiteY1" fmla="*/ 1868616 h 1994395"/>
              <a:gd name="connsiteX2" fmla="*/ 4623820 w 4623820"/>
              <a:gd name="connsiteY2" fmla="*/ 1994395 h 1994395"/>
              <a:gd name="connsiteX3" fmla="*/ 0 w 4623820"/>
              <a:gd name="connsiteY3" fmla="*/ 1994395 h 1994395"/>
              <a:gd name="connsiteX4" fmla="*/ 19196 w 4623820"/>
              <a:gd name="connsiteY4" fmla="*/ 1868616 h 1994395"/>
              <a:gd name="connsiteX5" fmla="*/ 2311910 w 4623820"/>
              <a:gd name="connsiteY5" fmla="*/ 0 h 19943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623820" h="1994395">
                <a:moveTo>
                  <a:pt x="2311910" y="0"/>
                </a:moveTo>
                <a:cubicBezTo>
                  <a:pt x="3442839" y="0"/>
                  <a:pt x="4386404" y="802199"/>
                  <a:pt x="4604624" y="1868616"/>
                </a:cubicBezTo>
                <a:lnTo>
                  <a:pt x="4623820" y="1994395"/>
                </a:lnTo>
                <a:lnTo>
                  <a:pt x="0" y="1994395"/>
                </a:lnTo>
                <a:lnTo>
                  <a:pt x="19196" y="1868616"/>
                </a:lnTo>
                <a:cubicBezTo>
                  <a:pt x="237417" y="802199"/>
                  <a:pt x="1180982" y="0"/>
                  <a:pt x="2311910" y="0"/>
                </a:cubicBezTo>
                <a:close/>
              </a:path>
            </a:pathLst>
          </a:custGeom>
          <a:solidFill>
            <a:srgbClr val="CECE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任意多边形: 形状 10"/>
          <p:cNvSpPr/>
          <p:nvPr/>
        </p:nvSpPr>
        <p:spPr>
          <a:xfrm rot="10800000" flipV="1">
            <a:off x="4917207" y="5128495"/>
            <a:ext cx="5614682" cy="2094608"/>
          </a:xfrm>
          <a:custGeom>
            <a:avLst/>
            <a:gdLst>
              <a:gd name="connsiteX0" fmla="*/ 2311910 w 4623820"/>
              <a:gd name="connsiteY0" fmla="*/ 0 h 1994395"/>
              <a:gd name="connsiteX1" fmla="*/ 4604624 w 4623820"/>
              <a:gd name="connsiteY1" fmla="*/ 1868616 h 1994395"/>
              <a:gd name="connsiteX2" fmla="*/ 4623820 w 4623820"/>
              <a:gd name="connsiteY2" fmla="*/ 1994395 h 1994395"/>
              <a:gd name="connsiteX3" fmla="*/ 0 w 4623820"/>
              <a:gd name="connsiteY3" fmla="*/ 1994395 h 1994395"/>
              <a:gd name="connsiteX4" fmla="*/ 19196 w 4623820"/>
              <a:gd name="connsiteY4" fmla="*/ 1868616 h 1994395"/>
              <a:gd name="connsiteX5" fmla="*/ 2311910 w 4623820"/>
              <a:gd name="connsiteY5" fmla="*/ 0 h 19943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623820" h="1994395">
                <a:moveTo>
                  <a:pt x="2311910" y="0"/>
                </a:moveTo>
                <a:cubicBezTo>
                  <a:pt x="3442839" y="0"/>
                  <a:pt x="4386404" y="802199"/>
                  <a:pt x="4604624" y="1868616"/>
                </a:cubicBezTo>
                <a:lnTo>
                  <a:pt x="4623820" y="1994395"/>
                </a:lnTo>
                <a:lnTo>
                  <a:pt x="0" y="1994395"/>
                </a:lnTo>
                <a:lnTo>
                  <a:pt x="19196" y="1868616"/>
                </a:lnTo>
                <a:cubicBezTo>
                  <a:pt x="237417" y="802199"/>
                  <a:pt x="1180982" y="0"/>
                  <a:pt x="2311910" y="0"/>
                </a:cubicBezTo>
                <a:close/>
              </a:path>
            </a:pathLst>
          </a:custGeom>
          <a:solidFill>
            <a:srgbClr val="FBDB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任意多边形: 形状 11"/>
          <p:cNvSpPr/>
          <p:nvPr/>
        </p:nvSpPr>
        <p:spPr>
          <a:xfrm rot="10800000" flipV="1">
            <a:off x="8607487" y="5819074"/>
            <a:ext cx="4251263" cy="1404028"/>
          </a:xfrm>
          <a:custGeom>
            <a:avLst/>
            <a:gdLst>
              <a:gd name="connsiteX0" fmla="*/ 2311910 w 4623820"/>
              <a:gd name="connsiteY0" fmla="*/ 0 h 1994395"/>
              <a:gd name="connsiteX1" fmla="*/ 4604624 w 4623820"/>
              <a:gd name="connsiteY1" fmla="*/ 1868616 h 1994395"/>
              <a:gd name="connsiteX2" fmla="*/ 4623820 w 4623820"/>
              <a:gd name="connsiteY2" fmla="*/ 1994395 h 1994395"/>
              <a:gd name="connsiteX3" fmla="*/ 0 w 4623820"/>
              <a:gd name="connsiteY3" fmla="*/ 1994395 h 1994395"/>
              <a:gd name="connsiteX4" fmla="*/ 19196 w 4623820"/>
              <a:gd name="connsiteY4" fmla="*/ 1868616 h 1994395"/>
              <a:gd name="connsiteX5" fmla="*/ 2311910 w 4623820"/>
              <a:gd name="connsiteY5" fmla="*/ 0 h 19943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623820" h="1994395">
                <a:moveTo>
                  <a:pt x="2311910" y="0"/>
                </a:moveTo>
                <a:cubicBezTo>
                  <a:pt x="3442839" y="0"/>
                  <a:pt x="4386404" y="802199"/>
                  <a:pt x="4604624" y="1868616"/>
                </a:cubicBezTo>
                <a:lnTo>
                  <a:pt x="4623820" y="1994395"/>
                </a:lnTo>
                <a:lnTo>
                  <a:pt x="0" y="1994395"/>
                </a:lnTo>
                <a:lnTo>
                  <a:pt x="19196" y="1868616"/>
                </a:lnTo>
                <a:cubicBezTo>
                  <a:pt x="237417" y="802199"/>
                  <a:pt x="1180982" y="0"/>
                  <a:pt x="2311910" y="0"/>
                </a:cubicBezTo>
                <a:close/>
              </a:path>
            </a:pathLst>
          </a:custGeom>
          <a:solidFill>
            <a:srgbClr val="ECEAE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矩形 259"/>
          <p:cNvSpPr>
            <a:spLocks noChangeArrowheads="1"/>
          </p:cNvSpPr>
          <p:nvPr/>
        </p:nvSpPr>
        <p:spPr bwMode="auto">
          <a:xfrm>
            <a:off x="740728" y="4818380"/>
            <a:ext cx="11486515" cy="4305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sz="2800" b="1" dirty="0" smtClean="0">
                <a:solidFill>
                  <a:srgbClr val="483263"/>
                </a:solidFill>
                <a:latin typeface="+mn-lt"/>
                <a:ea typeface="+mn-ea"/>
                <a:cs typeface="+mn-ea"/>
                <a:sym typeface="+mn-lt"/>
              </a:rPr>
              <a:t>第Ⅰ卷（共60分）</a:t>
            </a:r>
            <a:endParaRPr sz="2800" b="1" dirty="0" smtClean="0">
              <a:solidFill>
                <a:srgbClr val="483263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" name="矩形 259"/>
          <p:cNvSpPr>
            <a:spLocks noChangeArrowheads="1"/>
          </p:cNvSpPr>
          <p:nvPr/>
        </p:nvSpPr>
        <p:spPr bwMode="auto">
          <a:xfrm>
            <a:off x="686435" y="1816100"/>
            <a:ext cx="11486515" cy="24930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50000"/>
              </a:lnSpc>
              <a:buNone/>
            </a:pPr>
            <a:r>
              <a:rPr lang="zh-CN" sz="5400" b="1" dirty="0" smtClean="0">
                <a:solidFill>
                  <a:srgbClr val="483263"/>
                </a:solidFill>
                <a:latin typeface="+mn-lt"/>
                <a:ea typeface="+mn-ea"/>
                <a:cs typeface="+mn-ea"/>
                <a:sym typeface="+mn-lt"/>
              </a:rPr>
              <a:t>四川省普通高中学业水平合格性考试信息技术试卷</a:t>
            </a:r>
            <a:r>
              <a:rPr lang="en-US" altLang="zh-CN" sz="5400" b="1" dirty="0" smtClean="0">
                <a:solidFill>
                  <a:srgbClr val="483263"/>
                </a:solidFill>
                <a:latin typeface="+mn-lt"/>
                <a:ea typeface="+mn-ea"/>
                <a:cs typeface="+mn-ea"/>
                <a:sym typeface="+mn-lt"/>
              </a:rPr>
              <a:t>2</a:t>
            </a:r>
            <a:r>
              <a:rPr lang="zh-CN" sz="5400" b="1" dirty="0" smtClean="0">
                <a:solidFill>
                  <a:srgbClr val="483263"/>
                </a:solidFill>
                <a:latin typeface="+mn-lt"/>
                <a:ea typeface="+mn-ea"/>
                <a:cs typeface="+mn-ea"/>
                <a:sym typeface="+mn-lt"/>
              </a:rPr>
              <a:t>(</a:t>
            </a:r>
            <a:r>
              <a:rPr lang="en-US" altLang="zh-CN" sz="5400" b="1" dirty="0" smtClean="0">
                <a:solidFill>
                  <a:srgbClr val="483263"/>
                </a:solidFill>
                <a:latin typeface="+mn-lt"/>
                <a:ea typeface="+mn-ea"/>
                <a:cs typeface="+mn-ea"/>
                <a:sym typeface="+mn-lt"/>
              </a:rPr>
              <a:t>2025</a:t>
            </a:r>
            <a:r>
              <a:rPr lang="zh-CN" altLang="en-US" sz="5400" b="1" dirty="0" smtClean="0">
                <a:solidFill>
                  <a:srgbClr val="483263"/>
                </a:solidFill>
                <a:latin typeface="+mn-lt"/>
                <a:ea typeface="+mn-ea"/>
                <a:cs typeface="+mn-ea"/>
                <a:sym typeface="+mn-lt"/>
              </a:rPr>
              <a:t>年</a:t>
            </a:r>
            <a:r>
              <a:rPr lang="zh-CN" sz="5400" b="1" dirty="0" smtClean="0">
                <a:solidFill>
                  <a:srgbClr val="483263"/>
                </a:solidFill>
                <a:latin typeface="+mn-lt"/>
                <a:ea typeface="+mn-ea"/>
                <a:cs typeface="+mn-ea"/>
                <a:sym typeface="+mn-lt"/>
              </a:rPr>
              <a:t>)</a:t>
            </a:r>
            <a:endParaRPr lang="zh-CN" sz="5400" b="1" dirty="0" smtClean="0">
              <a:solidFill>
                <a:srgbClr val="483263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" name="矩形 6">
            <a:hlinkClick r:id="rId1" action="ppaction://hlinkfile"/>
          </p:cNvPr>
          <p:cNvSpPr/>
          <p:nvPr/>
        </p:nvSpPr>
        <p:spPr>
          <a:xfrm>
            <a:off x="4983480" y="5704205"/>
            <a:ext cx="2891790" cy="575945"/>
          </a:xfrm>
          <a:prstGeom prst="rect">
            <a:avLst/>
          </a:prstGeom>
          <a:gradFill>
            <a:gsLst>
              <a:gs pos="0">
                <a:schemeClr val="dk1">
                  <a:satMod val="103000"/>
                  <a:lumMod val="102000"/>
                  <a:tint val="94000"/>
                </a:schemeClr>
              </a:gs>
              <a:gs pos="50000">
                <a:schemeClr val="dk1">
                  <a:satMod val="110000"/>
                  <a:lumMod val="100000"/>
                  <a:shade val="100000"/>
                </a:schemeClr>
              </a:gs>
              <a:gs pos="100000">
                <a:schemeClr val="dk1">
                  <a:lumMod val="99000"/>
                  <a:satMod val="120000"/>
                  <a:shade val="78000"/>
                </a:schemeClr>
              </a:gs>
              <a:gs pos="0">
                <a:srgbClr val="7B32B2"/>
              </a:gs>
              <a:gs pos="100000">
                <a:srgbClr val="401A5D"/>
              </a:gs>
            </a:gsLst>
            <a:lin scaled="0"/>
          </a:gradFill>
          <a:ln>
            <a:gradFill>
              <a:gsLst>
                <a:gs pos="0">
                  <a:srgbClr val="7B32B2"/>
                </a:gs>
                <a:gs pos="100000">
                  <a:srgbClr val="401A5D"/>
                </a:gs>
              </a:gsLst>
            </a:gradFill>
          </a:ln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打开问卷星</a:t>
            </a:r>
            <a:r>
              <a:rPr lang="zh-CN" altLang="en-US"/>
              <a:t>，开始答题！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任意多边形: 形状 51"/>
          <p:cNvSpPr/>
          <p:nvPr/>
        </p:nvSpPr>
        <p:spPr>
          <a:xfrm rot="10800000">
            <a:off x="0" y="-13522"/>
            <a:ext cx="5514330" cy="2057171"/>
          </a:xfrm>
          <a:custGeom>
            <a:avLst/>
            <a:gdLst>
              <a:gd name="connsiteX0" fmla="*/ 2311910 w 4623820"/>
              <a:gd name="connsiteY0" fmla="*/ 0 h 1994395"/>
              <a:gd name="connsiteX1" fmla="*/ 4604624 w 4623820"/>
              <a:gd name="connsiteY1" fmla="*/ 1868616 h 1994395"/>
              <a:gd name="connsiteX2" fmla="*/ 4623820 w 4623820"/>
              <a:gd name="connsiteY2" fmla="*/ 1994395 h 1994395"/>
              <a:gd name="connsiteX3" fmla="*/ 0 w 4623820"/>
              <a:gd name="connsiteY3" fmla="*/ 1994395 h 1994395"/>
              <a:gd name="connsiteX4" fmla="*/ 19196 w 4623820"/>
              <a:gd name="connsiteY4" fmla="*/ 1868616 h 1994395"/>
              <a:gd name="connsiteX5" fmla="*/ 2311910 w 4623820"/>
              <a:gd name="connsiteY5" fmla="*/ 0 h 19943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623820" h="1994395">
                <a:moveTo>
                  <a:pt x="2311910" y="0"/>
                </a:moveTo>
                <a:cubicBezTo>
                  <a:pt x="3442839" y="0"/>
                  <a:pt x="4386404" y="802199"/>
                  <a:pt x="4604624" y="1868616"/>
                </a:cubicBezTo>
                <a:lnTo>
                  <a:pt x="4623820" y="1994395"/>
                </a:lnTo>
                <a:lnTo>
                  <a:pt x="0" y="1994395"/>
                </a:lnTo>
                <a:lnTo>
                  <a:pt x="19196" y="1868616"/>
                </a:lnTo>
                <a:cubicBezTo>
                  <a:pt x="237417" y="802199"/>
                  <a:pt x="1180982" y="0"/>
                  <a:pt x="2311910" y="0"/>
                </a:cubicBezTo>
                <a:close/>
              </a:path>
            </a:pathLst>
          </a:custGeom>
          <a:solidFill>
            <a:srgbClr val="ECEAE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4" name="任意多边形: 形状 53"/>
          <p:cNvSpPr/>
          <p:nvPr/>
        </p:nvSpPr>
        <p:spPr>
          <a:xfrm rot="10800000">
            <a:off x="3117007" y="-5171"/>
            <a:ext cx="4245681" cy="1312069"/>
          </a:xfrm>
          <a:custGeom>
            <a:avLst/>
            <a:gdLst>
              <a:gd name="connsiteX0" fmla="*/ 2311910 w 4623820"/>
              <a:gd name="connsiteY0" fmla="*/ 0 h 1994395"/>
              <a:gd name="connsiteX1" fmla="*/ 4604624 w 4623820"/>
              <a:gd name="connsiteY1" fmla="*/ 1868616 h 1994395"/>
              <a:gd name="connsiteX2" fmla="*/ 4623820 w 4623820"/>
              <a:gd name="connsiteY2" fmla="*/ 1994395 h 1994395"/>
              <a:gd name="connsiteX3" fmla="*/ 0 w 4623820"/>
              <a:gd name="connsiteY3" fmla="*/ 1994395 h 1994395"/>
              <a:gd name="connsiteX4" fmla="*/ 19196 w 4623820"/>
              <a:gd name="connsiteY4" fmla="*/ 1868616 h 1994395"/>
              <a:gd name="connsiteX5" fmla="*/ 2311910 w 4623820"/>
              <a:gd name="connsiteY5" fmla="*/ 0 h 19943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623820" h="1994395">
                <a:moveTo>
                  <a:pt x="2311910" y="0"/>
                </a:moveTo>
                <a:cubicBezTo>
                  <a:pt x="3442839" y="0"/>
                  <a:pt x="4386404" y="802199"/>
                  <a:pt x="4604624" y="1868616"/>
                </a:cubicBezTo>
                <a:lnTo>
                  <a:pt x="4623820" y="1994395"/>
                </a:lnTo>
                <a:lnTo>
                  <a:pt x="0" y="1994395"/>
                </a:lnTo>
                <a:lnTo>
                  <a:pt x="19196" y="1868616"/>
                </a:lnTo>
                <a:cubicBezTo>
                  <a:pt x="237417" y="802199"/>
                  <a:pt x="1180982" y="0"/>
                  <a:pt x="2311910" y="0"/>
                </a:cubicBezTo>
                <a:close/>
              </a:path>
            </a:pathLst>
          </a:custGeom>
          <a:solidFill>
            <a:srgbClr val="CECE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任意多边形: 形状 10"/>
          <p:cNvSpPr/>
          <p:nvPr/>
        </p:nvSpPr>
        <p:spPr>
          <a:xfrm rot="10800000" flipV="1">
            <a:off x="4917207" y="5128495"/>
            <a:ext cx="5614682" cy="2094608"/>
          </a:xfrm>
          <a:custGeom>
            <a:avLst/>
            <a:gdLst>
              <a:gd name="connsiteX0" fmla="*/ 2311910 w 4623820"/>
              <a:gd name="connsiteY0" fmla="*/ 0 h 1994395"/>
              <a:gd name="connsiteX1" fmla="*/ 4604624 w 4623820"/>
              <a:gd name="connsiteY1" fmla="*/ 1868616 h 1994395"/>
              <a:gd name="connsiteX2" fmla="*/ 4623820 w 4623820"/>
              <a:gd name="connsiteY2" fmla="*/ 1994395 h 1994395"/>
              <a:gd name="connsiteX3" fmla="*/ 0 w 4623820"/>
              <a:gd name="connsiteY3" fmla="*/ 1994395 h 1994395"/>
              <a:gd name="connsiteX4" fmla="*/ 19196 w 4623820"/>
              <a:gd name="connsiteY4" fmla="*/ 1868616 h 1994395"/>
              <a:gd name="connsiteX5" fmla="*/ 2311910 w 4623820"/>
              <a:gd name="connsiteY5" fmla="*/ 0 h 19943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623820" h="1994395">
                <a:moveTo>
                  <a:pt x="2311910" y="0"/>
                </a:moveTo>
                <a:cubicBezTo>
                  <a:pt x="3442839" y="0"/>
                  <a:pt x="4386404" y="802199"/>
                  <a:pt x="4604624" y="1868616"/>
                </a:cubicBezTo>
                <a:lnTo>
                  <a:pt x="4623820" y="1994395"/>
                </a:lnTo>
                <a:lnTo>
                  <a:pt x="0" y="1994395"/>
                </a:lnTo>
                <a:lnTo>
                  <a:pt x="19196" y="1868616"/>
                </a:lnTo>
                <a:cubicBezTo>
                  <a:pt x="237417" y="802199"/>
                  <a:pt x="1180982" y="0"/>
                  <a:pt x="2311910" y="0"/>
                </a:cubicBezTo>
                <a:close/>
              </a:path>
            </a:pathLst>
          </a:custGeom>
          <a:solidFill>
            <a:srgbClr val="FBDB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任意多边形: 形状 11"/>
          <p:cNvSpPr/>
          <p:nvPr/>
        </p:nvSpPr>
        <p:spPr>
          <a:xfrm rot="10800000" flipV="1">
            <a:off x="8607487" y="5819074"/>
            <a:ext cx="4251263" cy="1404028"/>
          </a:xfrm>
          <a:custGeom>
            <a:avLst/>
            <a:gdLst>
              <a:gd name="connsiteX0" fmla="*/ 2311910 w 4623820"/>
              <a:gd name="connsiteY0" fmla="*/ 0 h 1994395"/>
              <a:gd name="connsiteX1" fmla="*/ 4604624 w 4623820"/>
              <a:gd name="connsiteY1" fmla="*/ 1868616 h 1994395"/>
              <a:gd name="connsiteX2" fmla="*/ 4623820 w 4623820"/>
              <a:gd name="connsiteY2" fmla="*/ 1994395 h 1994395"/>
              <a:gd name="connsiteX3" fmla="*/ 0 w 4623820"/>
              <a:gd name="connsiteY3" fmla="*/ 1994395 h 1994395"/>
              <a:gd name="connsiteX4" fmla="*/ 19196 w 4623820"/>
              <a:gd name="connsiteY4" fmla="*/ 1868616 h 1994395"/>
              <a:gd name="connsiteX5" fmla="*/ 2311910 w 4623820"/>
              <a:gd name="connsiteY5" fmla="*/ 0 h 19943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623820" h="1994395">
                <a:moveTo>
                  <a:pt x="2311910" y="0"/>
                </a:moveTo>
                <a:cubicBezTo>
                  <a:pt x="3442839" y="0"/>
                  <a:pt x="4386404" y="802199"/>
                  <a:pt x="4604624" y="1868616"/>
                </a:cubicBezTo>
                <a:lnTo>
                  <a:pt x="4623820" y="1994395"/>
                </a:lnTo>
                <a:lnTo>
                  <a:pt x="0" y="1994395"/>
                </a:lnTo>
                <a:lnTo>
                  <a:pt x="19196" y="1868616"/>
                </a:lnTo>
                <a:cubicBezTo>
                  <a:pt x="237417" y="802199"/>
                  <a:pt x="1180982" y="0"/>
                  <a:pt x="2311910" y="0"/>
                </a:cubicBezTo>
                <a:close/>
              </a:path>
            </a:pathLst>
          </a:custGeom>
          <a:solidFill>
            <a:srgbClr val="ECEAE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矩形 259"/>
          <p:cNvSpPr>
            <a:spLocks noChangeArrowheads="1"/>
          </p:cNvSpPr>
          <p:nvPr/>
        </p:nvSpPr>
        <p:spPr bwMode="auto">
          <a:xfrm>
            <a:off x="740728" y="4818380"/>
            <a:ext cx="11486515" cy="4305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sz="2800" b="1" dirty="0" smtClean="0">
                <a:solidFill>
                  <a:srgbClr val="483263"/>
                </a:solidFill>
                <a:latin typeface="+mn-lt"/>
                <a:ea typeface="+mn-ea"/>
                <a:cs typeface="+mn-ea"/>
                <a:sym typeface="+mn-lt"/>
              </a:rPr>
              <a:t>第Ⅱ卷（共40分）</a:t>
            </a:r>
            <a:endParaRPr sz="2800" b="1" dirty="0" smtClean="0">
              <a:solidFill>
                <a:srgbClr val="483263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" name="矩形 259"/>
          <p:cNvSpPr>
            <a:spLocks noChangeArrowheads="1"/>
          </p:cNvSpPr>
          <p:nvPr/>
        </p:nvSpPr>
        <p:spPr bwMode="auto">
          <a:xfrm>
            <a:off x="686435" y="1816100"/>
            <a:ext cx="11486515" cy="24930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50000"/>
              </a:lnSpc>
              <a:buNone/>
            </a:pPr>
            <a:r>
              <a:rPr lang="zh-CN" sz="5400" b="1" dirty="0" smtClean="0">
                <a:solidFill>
                  <a:srgbClr val="483263"/>
                </a:solidFill>
                <a:latin typeface="+mn-lt"/>
                <a:ea typeface="+mn-ea"/>
                <a:cs typeface="+mn-ea"/>
                <a:sym typeface="+mn-lt"/>
              </a:rPr>
              <a:t>四川省普通高中学业水平合格性考试信息技术试卷(样卷)</a:t>
            </a:r>
            <a:endParaRPr lang="zh-CN" sz="5400" b="1" dirty="0" smtClean="0">
              <a:solidFill>
                <a:srgbClr val="483263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任意多边形: 形状 74"/>
          <p:cNvSpPr/>
          <p:nvPr/>
        </p:nvSpPr>
        <p:spPr>
          <a:xfrm rot="16200000" flipV="1">
            <a:off x="-244220" y="224648"/>
            <a:ext cx="1043611" cy="555170"/>
          </a:xfrm>
          <a:custGeom>
            <a:avLst/>
            <a:gdLst>
              <a:gd name="connsiteX0" fmla="*/ 2311910 w 4623820"/>
              <a:gd name="connsiteY0" fmla="*/ 0 h 1994395"/>
              <a:gd name="connsiteX1" fmla="*/ 4604624 w 4623820"/>
              <a:gd name="connsiteY1" fmla="*/ 1868616 h 1994395"/>
              <a:gd name="connsiteX2" fmla="*/ 4623820 w 4623820"/>
              <a:gd name="connsiteY2" fmla="*/ 1994395 h 1994395"/>
              <a:gd name="connsiteX3" fmla="*/ 0 w 4623820"/>
              <a:gd name="connsiteY3" fmla="*/ 1994395 h 1994395"/>
              <a:gd name="connsiteX4" fmla="*/ 19196 w 4623820"/>
              <a:gd name="connsiteY4" fmla="*/ 1868616 h 1994395"/>
              <a:gd name="connsiteX5" fmla="*/ 2311910 w 4623820"/>
              <a:gd name="connsiteY5" fmla="*/ 0 h 19943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623820" h="1994395">
                <a:moveTo>
                  <a:pt x="2311910" y="0"/>
                </a:moveTo>
                <a:cubicBezTo>
                  <a:pt x="3442839" y="0"/>
                  <a:pt x="4386404" y="802199"/>
                  <a:pt x="4604624" y="1868616"/>
                </a:cubicBezTo>
                <a:lnTo>
                  <a:pt x="4623820" y="1994395"/>
                </a:lnTo>
                <a:lnTo>
                  <a:pt x="0" y="1994395"/>
                </a:lnTo>
                <a:lnTo>
                  <a:pt x="19196" y="1868616"/>
                </a:lnTo>
                <a:cubicBezTo>
                  <a:pt x="237417" y="802199"/>
                  <a:pt x="1180982" y="0"/>
                  <a:pt x="2311910" y="0"/>
                </a:cubicBezTo>
                <a:close/>
              </a:path>
            </a:pathLst>
          </a:custGeom>
          <a:solidFill>
            <a:srgbClr val="CECE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6" name="任意多边形: 形状 75"/>
          <p:cNvSpPr/>
          <p:nvPr/>
        </p:nvSpPr>
        <p:spPr>
          <a:xfrm rot="16200000" flipV="1">
            <a:off x="-151516" y="314219"/>
            <a:ext cx="675584" cy="372552"/>
          </a:xfrm>
          <a:custGeom>
            <a:avLst/>
            <a:gdLst>
              <a:gd name="connsiteX0" fmla="*/ 2311910 w 4623820"/>
              <a:gd name="connsiteY0" fmla="*/ 0 h 1994395"/>
              <a:gd name="connsiteX1" fmla="*/ 4604624 w 4623820"/>
              <a:gd name="connsiteY1" fmla="*/ 1868616 h 1994395"/>
              <a:gd name="connsiteX2" fmla="*/ 4623820 w 4623820"/>
              <a:gd name="connsiteY2" fmla="*/ 1994395 h 1994395"/>
              <a:gd name="connsiteX3" fmla="*/ 0 w 4623820"/>
              <a:gd name="connsiteY3" fmla="*/ 1994395 h 1994395"/>
              <a:gd name="connsiteX4" fmla="*/ 19196 w 4623820"/>
              <a:gd name="connsiteY4" fmla="*/ 1868616 h 1994395"/>
              <a:gd name="connsiteX5" fmla="*/ 2311910 w 4623820"/>
              <a:gd name="connsiteY5" fmla="*/ 0 h 19943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623820" h="1994395">
                <a:moveTo>
                  <a:pt x="2311910" y="0"/>
                </a:moveTo>
                <a:cubicBezTo>
                  <a:pt x="3442839" y="0"/>
                  <a:pt x="4386404" y="802199"/>
                  <a:pt x="4604624" y="1868616"/>
                </a:cubicBezTo>
                <a:lnTo>
                  <a:pt x="4623820" y="1994395"/>
                </a:lnTo>
                <a:lnTo>
                  <a:pt x="0" y="1994395"/>
                </a:lnTo>
                <a:lnTo>
                  <a:pt x="19196" y="1868616"/>
                </a:lnTo>
                <a:cubicBezTo>
                  <a:pt x="237417" y="802199"/>
                  <a:pt x="1180982" y="0"/>
                  <a:pt x="2311910" y="0"/>
                </a:cubicBezTo>
                <a:close/>
              </a:path>
            </a:pathLst>
          </a:custGeom>
          <a:solidFill>
            <a:srgbClr val="FBDB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矩形 259"/>
          <p:cNvSpPr>
            <a:spLocks noChangeArrowheads="1"/>
          </p:cNvSpPr>
          <p:nvPr/>
        </p:nvSpPr>
        <p:spPr bwMode="auto">
          <a:xfrm>
            <a:off x="668655" y="285115"/>
            <a:ext cx="7736205" cy="4305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l">
              <a:buNone/>
            </a:pPr>
            <a:r>
              <a:rPr lang="zh-CN" sz="2800" b="1" dirty="0" smtClean="0">
                <a:solidFill>
                  <a:srgbClr val="483263"/>
                </a:solidFill>
                <a:latin typeface="+mn-lt"/>
                <a:ea typeface="+mn-ea"/>
                <a:cs typeface="+mn-ea"/>
                <a:sym typeface="+mn-lt"/>
              </a:rPr>
              <a:t>一、操作题1(10分)</a:t>
            </a:r>
            <a:endParaRPr lang="zh-CN" sz="2800" b="1" dirty="0" smtClean="0">
              <a:solidFill>
                <a:srgbClr val="483263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" name="矩形 6">
            <a:hlinkClick r:id="rId1" action="ppaction://hlinkfile"/>
          </p:cNvPr>
          <p:cNvSpPr/>
          <p:nvPr/>
        </p:nvSpPr>
        <p:spPr>
          <a:xfrm>
            <a:off x="4700905" y="5704205"/>
            <a:ext cx="2891790" cy="575945"/>
          </a:xfrm>
          <a:prstGeom prst="rect">
            <a:avLst/>
          </a:prstGeom>
          <a:gradFill>
            <a:gsLst>
              <a:gs pos="0">
                <a:schemeClr val="dk1">
                  <a:satMod val="103000"/>
                  <a:lumMod val="102000"/>
                  <a:tint val="94000"/>
                </a:schemeClr>
              </a:gs>
              <a:gs pos="50000">
                <a:schemeClr val="dk1">
                  <a:satMod val="110000"/>
                  <a:lumMod val="100000"/>
                  <a:shade val="100000"/>
                </a:schemeClr>
              </a:gs>
              <a:gs pos="100000">
                <a:schemeClr val="dk1">
                  <a:lumMod val="99000"/>
                  <a:satMod val="120000"/>
                  <a:shade val="78000"/>
                </a:schemeClr>
              </a:gs>
              <a:gs pos="0">
                <a:srgbClr val="7B32B2"/>
              </a:gs>
              <a:gs pos="100000">
                <a:srgbClr val="401A5D"/>
              </a:gs>
            </a:gsLst>
            <a:lin scaled="0"/>
          </a:gradFill>
          <a:ln>
            <a:gradFill>
              <a:gsLst>
                <a:gs pos="0">
                  <a:srgbClr val="7B32B2"/>
                </a:gs>
                <a:gs pos="100000">
                  <a:srgbClr val="401A5D"/>
                </a:gs>
              </a:gsLst>
            </a:gradFill>
          </a:ln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打开</a:t>
            </a:r>
            <a:r>
              <a:rPr lang="en-US" altLang="zh-CN"/>
              <a:t>WPS</a:t>
            </a:r>
            <a:r>
              <a:rPr lang="zh-CN" altLang="en-US"/>
              <a:t>，开始答题！</a:t>
            </a:r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l="785" t="17105" r="11503" b="28302"/>
          <a:stretch>
            <a:fillRect/>
          </a:stretch>
        </p:blipFill>
        <p:spPr>
          <a:xfrm>
            <a:off x="262890" y="1096010"/>
            <a:ext cx="12332970" cy="431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2"/>
          <p:cNvSpPr>
            <a:spLocks noGrp="1"/>
          </p:cNvSpPr>
          <p:nvPr/>
        </p:nvSpPr>
        <p:spPr>
          <a:xfrm>
            <a:off x="884555" y="838200"/>
            <a:ext cx="11243945" cy="5322570"/>
          </a:xfrm>
          <a:prstGeom prst="rect">
            <a:avLst/>
          </a:prstGeom>
        </p:spPr>
        <p:txBody>
          <a:bodyPr vert="horz" lIns="100800" tIns="0" rIns="8280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spcAft>
                <a:spcPts val="400"/>
              </a:spcAft>
              <a:buNone/>
            </a:pPr>
            <a:r>
              <a:rPr lang="en-US" altLang="zh-CN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</a:t>
            </a:r>
            <a:r>
              <a:rPr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为了实现资源循环利用，守护绿色生态家园，某环保组织计划开发一款垃圾分类指导APP，帮助民众正确分类垃圾。</a:t>
            </a:r>
            <a:endParaRPr sz="24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0">
              <a:lnSpc>
                <a:spcPct val="150000"/>
              </a:lnSpc>
              <a:spcAft>
                <a:spcPts val="400"/>
              </a:spcAft>
              <a:buNone/>
            </a:pPr>
            <a:r>
              <a:rPr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项目问题：</a:t>
            </a:r>
            <a:r>
              <a:rPr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你认为开发人员在规划设计这款APP的过程中，除了设计用户注册、用户登录等模块以外，还需要设计那些功能模块?</a:t>
            </a:r>
            <a:endParaRPr sz="24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0">
              <a:lnSpc>
                <a:spcPct val="150000"/>
              </a:lnSpc>
              <a:spcAft>
                <a:spcPts val="400"/>
              </a:spcAft>
              <a:buNone/>
            </a:pPr>
            <a:r>
              <a:rPr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项目实施：</a:t>
            </a:r>
            <a:r>
              <a:rPr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本项目实施过程中，前期已经完成系统的需求分析、规划设计、系统开发方面的工作，请完成以下任务从而实现系统从需求分析到应用的闭环。</a:t>
            </a:r>
            <a:endParaRPr sz="24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75" name="任意多边形: 形状 74"/>
          <p:cNvSpPr/>
          <p:nvPr/>
        </p:nvSpPr>
        <p:spPr>
          <a:xfrm rot="16200000" flipV="1">
            <a:off x="-244220" y="224648"/>
            <a:ext cx="1043611" cy="555170"/>
          </a:xfrm>
          <a:custGeom>
            <a:avLst/>
            <a:gdLst>
              <a:gd name="connsiteX0" fmla="*/ 2311910 w 4623820"/>
              <a:gd name="connsiteY0" fmla="*/ 0 h 1994395"/>
              <a:gd name="connsiteX1" fmla="*/ 4604624 w 4623820"/>
              <a:gd name="connsiteY1" fmla="*/ 1868616 h 1994395"/>
              <a:gd name="connsiteX2" fmla="*/ 4623820 w 4623820"/>
              <a:gd name="connsiteY2" fmla="*/ 1994395 h 1994395"/>
              <a:gd name="connsiteX3" fmla="*/ 0 w 4623820"/>
              <a:gd name="connsiteY3" fmla="*/ 1994395 h 1994395"/>
              <a:gd name="connsiteX4" fmla="*/ 19196 w 4623820"/>
              <a:gd name="connsiteY4" fmla="*/ 1868616 h 1994395"/>
              <a:gd name="connsiteX5" fmla="*/ 2311910 w 4623820"/>
              <a:gd name="connsiteY5" fmla="*/ 0 h 19943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623820" h="1994395">
                <a:moveTo>
                  <a:pt x="2311910" y="0"/>
                </a:moveTo>
                <a:cubicBezTo>
                  <a:pt x="3442839" y="0"/>
                  <a:pt x="4386404" y="802199"/>
                  <a:pt x="4604624" y="1868616"/>
                </a:cubicBezTo>
                <a:lnTo>
                  <a:pt x="4623820" y="1994395"/>
                </a:lnTo>
                <a:lnTo>
                  <a:pt x="0" y="1994395"/>
                </a:lnTo>
                <a:lnTo>
                  <a:pt x="19196" y="1868616"/>
                </a:lnTo>
                <a:cubicBezTo>
                  <a:pt x="237417" y="802199"/>
                  <a:pt x="1180982" y="0"/>
                  <a:pt x="2311910" y="0"/>
                </a:cubicBezTo>
                <a:close/>
              </a:path>
            </a:pathLst>
          </a:custGeom>
          <a:solidFill>
            <a:srgbClr val="CECE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6" name="任意多边形: 形状 75"/>
          <p:cNvSpPr/>
          <p:nvPr/>
        </p:nvSpPr>
        <p:spPr>
          <a:xfrm rot="16200000" flipV="1">
            <a:off x="-151516" y="314219"/>
            <a:ext cx="675584" cy="372552"/>
          </a:xfrm>
          <a:custGeom>
            <a:avLst/>
            <a:gdLst>
              <a:gd name="connsiteX0" fmla="*/ 2311910 w 4623820"/>
              <a:gd name="connsiteY0" fmla="*/ 0 h 1994395"/>
              <a:gd name="connsiteX1" fmla="*/ 4604624 w 4623820"/>
              <a:gd name="connsiteY1" fmla="*/ 1868616 h 1994395"/>
              <a:gd name="connsiteX2" fmla="*/ 4623820 w 4623820"/>
              <a:gd name="connsiteY2" fmla="*/ 1994395 h 1994395"/>
              <a:gd name="connsiteX3" fmla="*/ 0 w 4623820"/>
              <a:gd name="connsiteY3" fmla="*/ 1994395 h 1994395"/>
              <a:gd name="connsiteX4" fmla="*/ 19196 w 4623820"/>
              <a:gd name="connsiteY4" fmla="*/ 1868616 h 1994395"/>
              <a:gd name="connsiteX5" fmla="*/ 2311910 w 4623820"/>
              <a:gd name="connsiteY5" fmla="*/ 0 h 19943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623820" h="1994395">
                <a:moveTo>
                  <a:pt x="2311910" y="0"/>
                </a:moveTo>
                <a:cubicBezTo>
                  <a:pt x="3442839" y="0"/>
                  <a:pt x="4386404" y="802199"/>
                  <a:pt x="4604624" y="1868616"/>
                </a:cubicBezTo>
                <a:lnTo>
                  <a:pt x="4623820" y="1994395"/>
                </a:lnTo>
                <a:lnTo>
                  <a:pt x="0" y="1994395"/>
                </a:lnTo>
                <a:lnTo>
                  <a:pt x="19196" y="1868616"/>
                </a:lnTo>
                <a:cubicBezTo>
                  <a:pt x="237417" y="802199"/>
                  <a:pt x="1180982" y="0"/>
                  <a:pt x="2311910" y="0"/>
                </a:cubicBezTo>
                <a:close/>
              </a:path>
            </a:pathLst>
          </a:custGeom>
          <a:solidFill>
            <a:srgbClr val="FBDB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矩形 259"/>
          <p:cNvSpPr>
            <a:spLocks noChangeArrowheads="1"/>
          </p:cNvSpPr>
          <p:nvPr/>
        </p:nvSpPr>
        <p:spPr bwMode="auto">
          <a:xfrm>
            <a:off x="668655" y="285115"/>
            <a:ext cx="7736205" cy="4305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l">
              <a:buNone/>
            </a:pPr>
            <a:r>
              <a:rPr lang="zh-CN" sz="2800" b="1" dirty="0" smtClean="0">
                <a:solidFill>
                  <a:srgbClr val="483263"/>
                </a:solidFill>
                <a:latin typeface="+mn-lt"/>
                <a:ea typeface="+mn-ea"/>
                <a:cs typeface="+mn-ea"/>
                <a:sym typeface="+mn-lt"/>
              </a:rPr>
              <a:t>二、操作题2（20分）</a:t>
            </a:r>
            <a:endParaRPr lang="zh-CN" sz="2800" b="1" dirty="0" smtClean="0">
              <a:solidFill>
                <a:srgbClr val="483263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2"/>
          <p:cNvSpPr>
            <a:spLocks noGrp="1"/>
          </p:cNvSpPr>
          <p:nvPr/>
        </p:nvSpPr>
        <p:spPr>
          <a:xfrm>
            <a:off x="452120" y="838200"/>
            <a:ext cx="7158355" cy="2315845"/>
          </a:xfrm>
          <a:prstGeom prst="rect">
            <a:avLst/>
          </a:prstGeom>
        </p:spPr>
        <p:txBody>
          <a:bodyPr vert="horz" lIns="100800" tIns="0" rIns="8280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Aft>
                <a:spcPts val="400"/>
              </a:spcAft>
              <a:buNone/>
            </a:pPr>
            <a:r>
              <a:rPr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任务一：系统功能搭建 （10分）</a:t>
            </a:r>
            <a:endParaRPr sz="24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0">
              <a:lnSpc>
                <a:spcPct val="100000"/>
              </a:lnSpc>
              <a:spcAft>
                <a:spcPts val="400"/>
              </a:spcAft>
              <a:buNone/>
            </a:pPr>
            <a:r>
              <a:rPr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根据功能需求分析，需要搭建APP功能模块。</a:t>
            </a:r>
            <a:endParaRPr sz="24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0">
              <a:lnSpc>
                <a:spcPct val="100000"/>
              </a:lnSpc>
              <a:spcAft>
                <a:spcPts val="400"/>
              </a:spcAft>
              <a:buNone/>
            </a:pPr>
            <a:endParaRPr sz="24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0">
              <a:lnSpc>
                <a:spcPct val="100000"/>
              </a:lnSpc>
              <a:spcAft>
                <a:spcPts val="400"/>
              </a:spcAft>
              <a:buNone/>
            </a:pPr>
            <a:r>
              <a:rPr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【操作要求】</a:t>
            </a:r>
            <a:endParaRPr sz="24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0">
              <a:lnSpc>
                <a:spcPct val="100000"/>
              </a:lnSpc>
              <a:spcAft>
                <a:spcPts val="400"/>
              </a:spcAft>
              <a:buNone/>
            </a:pPr>
            <a:r>
              <a:rPr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从引导民众准确进行垃圾分类的角度，将最核心和重要的3个功能拖到手机界面的热区中</a:t>
            </a:r>
            <a:endParaRPr sz="24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75" name="任意多边形: 形状 74"/>
          <p:cNvSpPr/>
          <p:nvPr/>
        </p:nvSpPr>
        <p:spPr>
          <a:xfrm rot="16200000" flipV="1">
            <a:off x="-244220" y="224648"/>
            <a:ext cx="1043611" cy="555170"/>
          </a:xfrm>
          <a:custGeom>
            <a:avLst/>
            <a:gdLst>
              <a:gd name="connsiteX0" fmla="*/ 2311910 w 4623820"/>
              <a:gd name="connsiteY0" fmla="*/ 0 h 1994395"/>
              <a:gd name="connsiteX1" fmla="*/ 4604624 w 4623820"/>
              <a:gd name="connsiteY1" fmla="*/ 1868616 h 1994395"/>
              <a:gd name="connsiteX2" fmla="*/ 4623820 w 4623820"/>
              <a:gd name="connsiteY2" fmla="*/ 1994395 h 1994395"/>
              <a:gd name="connsiteX3" fmla="*/ 0 w 4623820"/>
              <a:gd name="connsiteY3" fmla="*/ 1994395 h 1994395"/>
              <a:gd name="connsiteX4" fmla="*/ 19196 w 4623820"/>
              <a:gd name="connsiteY4" fmla="*/ 1868616 h 1994395"/>
              <a:gd name="connsiteX5" fmla="*/ 2311910 w 4623820"/>
              <a:gd name="connsiteY5" fmla="*/ 0 h 19943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623820" h="1994395">
                <a:moveTo>
                  <a:pt x="2311910" y="0"/>
                </a:moveTo>
                <a:cubicBezTo>
                  <a:pt x="3442839" y="0"/>
                  <a:pt x="4386404" y="802199"/>
                  <a:pt x="4604624" y="1868616"/>
                </a:cubicBezTo>
                <a:lnTo>
                  <a:pt x="4623820" y="1994395"/>
                </a:lnTo>
                <a:lnTo>
                  <a:pt x="0" y="1994395"/>
                </a:lnTo>
                <a:lnTo>
                  <a:pt x="19196" y="1868616"/>
                </a:lnTo>
                <a:cubicBezTo>
                  <a:pt x="237417" y="802199"/>
                  <a:pt x="1180982" y="0"/>
                  <a:pt x="2311910" y="0"/>
                </a:cubicBezTo>
                <a:close/>
              </a:path>
            </a:pathLst>
          </a:custGeom>
          <a:solidFill>
            <a:srgbClr val="CECE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6" name="任意多边形: 形状 75"/>
          <p:cNvSpPr/>
          <p:nvPr/>
        </p:nvSpPr>
        <p:spPr>
          <a:xfrm rot="16200000" flipV="1">
            <a:off x="-151516" y="314219"/>
            <a:ext cx="675584" cy="372552"/>
          </a:xfrm>
          <a:custGeom>
            <a:avLst/>
            <a:gdLst>
              <a:gd name="connsiteX0" fmla="*/ 2311910 w 4623820"/>
              <a:gd name="connsiteY0" fmla="*/ 0 h 1994395"/>
              <a:gd name="connsiteX1" fmla="*/ 4604624 w 4623820"/>
              <a:gd name="connsiteY1" fmla="*/ 1868616 h 1994395"/>
              <a:gd name="connsiteX2" fmla="*/ 4623820 w 4623820"/>
              <a:gd name="connsiteY2" fmla="*/ 1994395 h 1994395"/>
              <a:gd name="connsiteX3" fmla="*/ 0 w 4623820"/>
              <a:gd name="connsiteY3" fmla="*/ 1994395 h 1994395"/>
              <a:gd name="connsiteX4" fmla="*/ 19196 w 4623820"/>
              <a:gd name="connsiteY4" fmla="*/ 1868616 h 1994395"/>
              <a:gd name="connsiteX5" fmla="*/ 2311910 w 4623820"/>
              <a:gd name="connsiteY5" fmla="*/ 0 h 19943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623820" h="1994395">
                <a:moveTo>
                  <a:pt x="2311910" y="0"/>
                </a:moveTo>
                <a:cubicBezTo>
                  <a:pt x="3442839" y="0"/>
                  <a:pt x="4386404" y="802199"/>
                  <a:pt x="4604624" y="1868616"/>
                </a:cubicBezTo>
                <a:lnTo>
                  <a:pt x="4623820" y="1994395"/>
                </a:lnTo>
                <a:lnTo>
                  <a:pt x="0" y="1994395"/>
                </a:lnTo>
                <a:lnTo>
                  <a:pt x="19196" y="1868616"/>
                </a:lnTo>
                <a:cubicBezTo>
                  <a:pt x="237417" y="802199"/>
                  <a:pt x="1180982" y="0"/>
                  <a:pt x="2311910" y="0"/>
                </a:cubicBezTo>
                <a:close/>
              </a:path>
            </a:pathLst>
          </a:custGeom>
          <a:solidFill>
            <a:srgbClr val="FBDB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矩形 259"/>
          <p:cNvSpPr>
            <a:spLocks noChangeArrowheads="1"/>
          </p:cNvSpPr>
          <p:nvPr/>
        </p:nvSpPr>
        <p:spPr bwMode="auto">
          <a:xfrm>
            <a:off x="668655" y="285115"/>
            <a:ext cx="7736205" cy="4305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l">
              <a:buNone/>
            </a:pPr>
            <a:r>
              <a:rPr lang="zh-CN" sz="2800" b="1" dirty="0" smtClean="0">
                <a:solidFill>
                  <a:srgbClr val="483263"/>
                </a:solidFill>
                <a:latin typeface="+mn-lt"/>
                <a:ea typeface="+mn-ea"/>
                <a:cs typeface="+mn-ea"/>
                <a:sym typeface="+mn-lt"/>
              </a:rPr>
              <a:t>二、操作题2（20分）</a:t>
            </a:r>
            <a:endParaRPr lang="zh-CN" sz="2800" b="1" dirty="0" smtClean="0">
              <a:solidFill>
                <a:srgbClr val="483263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1128395" y="3688715"/>
            <a:ext cx="5805805" cy="2477770"/>
          </a:xfrm>
          <a:prstGeom prst="roundRect">
            <a:avLst>
              <a:gd name="adj" fmla="val 7642"/>
            </a:avLst>
          </a:prstGeom>
          <a:noFill/>
          <a:ln w="38100">
            <a:solidFill>
              <a:srgbClr val="376092"/>
            </a:solidFill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图片 4" descr="图片3"/>
          <p:cNvPicPr>
            <a:picLocks noChangeAspect="1"/>
          </p:cNvPicPr>
          <p:nvPr/>
        </p:nvPicPr>
        <p:blipFill>
          <a:blip r:embed="rId1"/>
          <a:srcRect l="54893" t="3957" r="12550" b="1237"/>
          <a:stretch>
            <a:fillRect/>
          </a:stretch>
        </p:blipFill>
        <p:spPr>
          <a:xfrm>
            <a:off x="8157845" y="88265"/>
            <a:ext cx="3614420" cy="681736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04645" y="3919855"/>
            <a:ext cx="723900" cy="80010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21685" y="3938905"/>
            <a:ext cx="828675" cy="76200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20995" y="3919855"/>
            <a:ext cx="771525" cy="885825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47495" y="4984115"/>
            <a:ext cx="838200" cy="885825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321685" y="5017770"/>
            <a:ext cx="809625" cy="819150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363845" y="5056505"/>
            <a:ext cx="885825" cy="8191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2"/>
          <p:cNvSpPr>
            <a:spLocks noGrp="1"/>
          </p:cNvSpPr>
          <p:nvPr/>
        </p:nvSpPr>
        <p:spPr>
          <a:xfrm>
            <a:off x="452120" y="838200"/>
            <a:ext cx="12075160" cy="2315845"/>
          </a:xfrm>
          <a:prstGeom prst="rect">
            <a:avLst/>
          </a:prstGeom>
        </p:spPr>
        <p:txBody>
          <a:bodyPr vert="horz" lIns="100800" tIns="0" rIns="8280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Aft>
                <a:spcPts val="400"/>
              </a:spcAft>
              <a:buNone/>
            </a:pPr>
            <a:r>
              <a:rPr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任务二：完善程序代码（10分）</a:t>
            </a:r>
            <a:endParaRPr sz="24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algn="l" fontAlgn="base">
              <a:lnSpc>
                <a:spcPct val="100000"/>
              </a:lnSpc>
              <a:spcAft>
                <a:spcPts val="400"/>
              </a:spcAft>
              <a:buClrTx/>
              <a:buSzTx/>
              <a:buNone/>
            </a:pPr>
            <a:r>
              <a:rPr lang="en-US" altLang="zh-CN" sz="2400" spc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用户可登录APP，参加垃圾分类知识在线测试，每次测试满分100分，如果测试得分小于85分，则奖励40个积分，如果测试得分大于等于85分，则奖励100个积分。请输入测试的得分，输出相应的奖励积分。</a:t>
            </a:r>
            <a:endParaRPr lang="en-US" altLang="zh-CN" sz="2400" spc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algn="l" fontAlgn="base">
              <a:lnSpc>
                <a:spcPct val="100000"/>
              </a:lnSpc>
              <a:spcAft>
                <a:spcPts val="400"/>
              </a:spcAft>
              <a:buClrTx/>
              <a:buSzTx/>
              <a:buNone/>
            </a:pPr>
            <a:r>
              <a:rPr lang="en-US" altLang="zh-CN" sz="2400" spc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【操作要求】</a:t>
            </a:r>
            <a:endParaRPr lang="en-US" altLang="zh-CN" sz="2400" spc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algn="l" fontAlgn="base">
              <a:lnSpc>
                <a:spcPct val="100000"/>
              </a:lnSpc>
              <a:spcAft>
                <a:spcPts val="400"/>
              </a:spcAft>
              <a:buClrTx/>
              <a:buSzTx/>
              <a:buNone/>
            </a:pPr>
            <a:r>
              <a:rPr lang="en-US" altLang="zh-CN" sz="2400" spc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1.补充完善下划线处的内容并删除下划线。</a:t>
            </a:r>
            <a:endParaRPr lang="en-US" altLang="zh-CN" sz="2400" spc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algn="l" fontAlgn="base">
              <a:lnSpc>
                <a:spcPct val="100000"/>
              </a:lnSpc>
              <a:spcAft>
                <a:spcPts val="400"/>
              </a:spcAft>
              <a:buClrTx/>
              <a:buSzTx/>
              <a:buNone/>
            </a:pPr>
            <a:r>
              <a:rPr lang="en-US" altLang="zh-CN" sz="2400" spc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2.找出程序中的两处错误并改正。</a:t>
            </a:r>
            <a:endParaRPr lang="en-US" altLang="zh-CN" sz="2400" spc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algn="l" fontAlgn="base">
              <a:lnSpc>
                <a:spcPct val="100000"/>
              </a:lnSpc>
              <a:spcAft>
                <a:spcPts val="400"/>
              </a:spcAft>
              <a:buClrTx/>
              <a:buSzTx/>
              <a:buNone/>
            </a:pPr>
            <a:r>
              <a:rPr lang="en-US" altLang="zh-CN" sz="2400" spc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【运行程序】</a:t>
            </a:r>
            <a:endParaRPr lang="en-US" altLang="zh-CN" sz="2400" spc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algn="l" fontAlgn="base">
              <a:lnSpc>
                <a:spcPct val="100000"/>
              </a:lnSpc>
              <a:spcAft>
                <a:spcPts val="400"/>
              </a:spcAft>
              <a:buClrTx/>
              <a:buSzTx/>
              <a:buNone/>
            </a:pPr>
            <a:r>
              <a:rPr lang="en-US" altLang="zh-CN" sz="2400" spc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输入:85</a:t>
            </a:r>
            <a:endParaRPr lang="en-US" altLang="zh-CN" sz="2400" spc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algn="l" fontAlgn="base">
              <a:lnSpc>
                <a:spcPct val="100000"/>
              </a:lnSpc>
              <a:spcAft>
                <a:spcPts val="400"/>
              </a:spcAft>
              <a:buClrTx/>
              <a:buSzTx/>
              <a:buNone/>
            </a:pPr>
            <a:r>
              <a:rPr lang="en-US" altLang="zh-CN" sz="2400" spc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输出:本次测试获得的奖励积分是:100</a:t>
            </a:r>
            <a:endParaRPr lang="en-US" altLang="zh-CN" sz="2400" spc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algn="l" fontAlgn="base">
              <a:lnSpc>
                <a:spcPct val="100000"/>
              </a:lnSpc>
              <a:spcAft>
                <a:spcPts val="400"/>
              </a:spcAft>
              <a:buClrTx/>
              <a:buSzTx/>
              <a:buNone/>
            </a:pPr>
            <a:r>
              <a:rPr lang="en-US" altLang="zh-CN" sz="2400" spc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输入:60</a:t>
            </a:r>
            <a:endParaRPr lang="en-US" altLang="zh-CN" sz="2400" spc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algn="l" fontAlgn="base">
              <a:lnSpc>
                <a:spcPct val="100000"/>
              </a:lnSpc>
              <a:spcAft>
                <a:spcPts val="400"/>
              </a:spcAft>
              <a:buClrTx/>
              <a:buSzTx/>
              <a:buNone/>
            </a:pPr>
            <a:r>
              <a:rPr lang="en-US" altLang="zh-CN" sz="2400" spc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输出:本次测试获得的奖励积分是:40</a:t>
            </a:r>
            <a:endParaRPr lang="en-US" altLang="zh-CN" sz="2400" spc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0">
              <a:lnSpc>
                <a:spcPct val="100000"/>
              </a:lnSpc>
              <a:spcAft>
                <a:spcPts val="400"/>
              </a:spcAft>
              <a:buNone/>
            </a:pPr>
            <a:endParaRPr lang="en-US" altLang="zh-CN" sz="24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0">
              <a:lnSpc>
                <a:spcPct val="100000"/>
              </a:lnSpc>
              <a:spcAft>
                <a:spcPts val="400"/>
              </a:spcAft>
              <a:buNone/>
            </a:pPr>
            <a:endParaRPr lang="en-US" altLang="zh-CN" sz="24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75" name="任意多边形: 形状 74"/>
          <p:cNvSpPr/>
          <p:nvPr/>
        </p:nvSpPr>
        <p:spPr>
          <a:xfrm rot="16200000" flipV="1">
            <a:off x="-244220" y="224648"/>
            <a:ext cx="1043611" cy="555170"/>
          </a:xfrm>
          <a:custGeom>
            <a:avLst/>
            <a:gdLst>
              <a:gd name="connsiteX0" fmla="*/ 2311910 w 4623820"/>
              <a:gd name="connsiteY0" fmla="*/ 0 h 1994395"/>
              <a:gd name="connsiteX1" fmla="*/ 4604624 w 4623820"/>
              <a:gd name="connsiteY1" fmla="*/ 1868616 h 1994395"/>
              <a:gd name="connsiteX2" fmla="*/ 4623820 w 4623820"/>
              <a:gd name="connsiteY2" fmla="*/ 1994395 h 1994395"/>
              <a:gd name="connsiteX3" fmla="*/ 0 w 4623820"/>
              <a:gd name="connsiteY3" fmla="*/ 1994395 h 1994395"/>
              <a:gd name="connsiteX4" fmla="*/ 19196 w 4623820"/>
              <a:gd name="connsiteY4" fmla="*/ 1868616 h 1994395"/>
              <a:gd name="connsiteX5" fmla="*/ 2311910 w 4623820"/>
              <a:gd name="connsiteY5" fmla="*/ 0 h 19943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623820" h="1994395">
                <a:moveTo>
                  <a:pt x="2311910" y="0"/>
                </a:moveTo>
                <a:cubicBezTo>
                  <a:pt x="3442839" y="0"/>
                  <a:pt x="4386404" y="802199"/>
                  <a:pt x="4604624" y="1868616"/>
                </a:cubicBezTo>
                <a:lnTo>
                  <a:pt x="4623820" y="1994395"/>
                </a:lnTo>
                <a:lnTo>
                  <a:pt x="0" y="1994395"/>
                </a:lnTo>
                <a:lnTo>
                  <a:pt x="19196" y="1868616"/>
                </a:lnTo>
                <a:cubicBezTo>
                  <a:pt x="237417" y="802199"/>
                  <a:pt x="1180982" y="0"/>
                  <a:pt x="2311910" y="0"/>
                </a:cubicBezTo>
                <a:close/>
              </a:path>
            </a:pathLst>
          </a:custGeom>
          <a:solidFill>
            <a:srgbClr val="CECE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6" name="任意多边形: 形状 75"/>
          <p:cNvSpPr/>
          <p:nvPr/>
        </p:nvSpPr>
        <p:spPr>
          <a:xfrm rot="16200000" flipV="1">
            <a:off x="-151516" y="314219"/>
            <a:ext cx="675584" cy="372552"/>
          </a:xfrm>
          <a:custGeom>
            <a:avLst/>
            <a:gdLst>
              <a:gd name="connsiteX0" fmla="*/ 2311910 w 4623820"/>
              <a:gd name="connsiteY0" fmla="*/ 0 h 1994395"/>
              <a:gd name="connsiteX1" fmla="*/ 4604624 w 4623820"/>
              <a:gd name="connsiteY1" fmla="*/ 1868616 h 1994395"/>
              <a:gd name="connsiteX2" fmla="*/ 4623820 w 4623820"/>
              <a:gd name="connsiteY2" fmla="*/ 1994395 h 1994395"/>
              <a:gd name="connsiteX3" fmla="*/ 0 w 4623820"/>
              <a:gd name="connsiteY3" fmla="*/ 1994395 h 1994395"/>
              <a:gd name="connsiteX4" fmla="*/ 19196 w 4623820"/>
              <a:gd name="connsiteY4" fmla="*/ 1868616 h 1994395"/>
              <a:gd name="connsiteX5" fmla="*/ 2311910 w 4623820"/>
              <a:gd name="connsiteY5" fmla="*/ 0 h 19943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623820" h="1994395">
                <a:moveTo>
                  <a:pt x="2311910" y="0"/>
                </a:moveTo>
                <a:cubicBezTo>
                  <a:pt x="3442839" y="0"/>
                  <a:pt x="4386404" y="802199"/>
                  <a:pt x="4604624" y="1868616"/>
                </a:cubicBezTo>
                <a:lnTo>
                  <a:pt x="4623820" y="1994395"/>
                </a:lnTo>
                <a:lnTo>
                  <a:pt x="0" y="1994395"/>
                </a:lnTo>
                <a:lnTo>
                  <a:pt x="19196" y="1868616"/>
                </a:lnTo>
                <a:cubicBezTo>
                  <a:pt x="237417" y="802199"/>
                  <a:pt x="1180982" y="0"/>
                  <a:pt x="2311910" y="0"/>
                </a:cubicBezTo>
                <a:close/>
              </a:path>
            </a:pathLst>
          </a:custGeom>
          <a:solidFill>
            <a:srgbClr val="FBDB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矩形 259"/>
          <p:cNvSpPr>
            <a:spLocks noChangeArrowheads="1"/>
          </p:cNvSpPr>
          <p:nvPr/>
        </p:nvSpPr>
        <p:spPr bwMode="auto">
          <a:xfrm>
            <a:off x="668655" y="285115"/>
            <a:ext cx="7736205" cy="4305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l">
              <a:buNone/>
            </a:pPr>
            <a:r>
              <a:rPr lang="zh-CN" sz="2800" b="1" dirty="0" smtClean="0">
                <a:solidFill>
                  <a:srgbClr val="483263"/>
                </a:solidFill>
                <a:latin typeface="+mn-lt"/>
                <a:ea typeface="+mn-ea"/>
                <a:cs typeface="+mn-ea"/>
                <a:sym typeface="+mn-lt"/>
              </a:rPr>
              <a:t>二、操作题2（20分）</a:t>
            </a:r>
            <a:endParaRPr lang="zh-CN" sz="2800" b="1" dirty="0" smtClean="0">
              <a:solidFill>
                <a:srgbClr val="483263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6645910" y="2392045"/>
            <a:ext cx="5690235" cy="3666488"/>
            <a:chOff x="8084" y="3540"/>
            <a:chExt cx="8961" cy="8408"/>
          </a:xfrm>
        </p:grpSpPr>
        <p:sp>
          <p:nvSpPr>
            <p:cNvPr id="4" name="圆角矩形 3"/>
            <p:cNvSpPr/>
            <p:nvPr/>
          </p:nvSpPr>
          <p:spPr>
            <a:xfrm>
              <a:off x="8084" y="3540"/>
              <a:ext cx="8961" cy="8408"/>
            </a:xfrm>
            <a:prstGeom prst="roundRect">
              <a:avLst>
                <a:gd name="adj" fmla="val 7642"/>
              </a:avLst>
            </a:prstGeom>
            <a:noFill/>
            <a:ln w="19050">
              <a:solidFill>
                <a:srgbClr val="376092"/>
              </a:solidFill>
              <a:prstDash val="solid"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8424" y="3801"/>
              <a:ext cx="8621" cy="78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>
                <a:lnSpc>
                  <a:spcPct val="150000"/>
                </a:lnSpc>
              </a:pPr>
              <a:r>
                <a:rPr lang="zh-CN" altLang="en-US" sz="2400"/>
                <a:t>cs=int(print("请输入测试得分："))</a:t>
              </a:r>
              <a:endParaRPr lang="zh-CN" altLang="en-US" sz="2400"/>
            </a:p>
            <a:p>
              <a:pPr>
                <a:lnSpc>
                  <a:spcPct val="150000"/>
                </a:lnSpc>
              </a:pPr>
              <a:r>
                <a:rPr lang="zh-CN" altLang="en-US" sz="2400"/>
                <a:t>_____ cs&lt;85:</a:t>
              </a:r>
              <a:endParaRPr lang="zh-CN" altLang="en-US" sz="2400"/>
            </a:p>
            <a:p>
              <a:pPr>
                <a:lnSpc>
                  <a:spcPct val="150000"/>
                </a:lnSpc>
              </a:pPr>
              <a:r>
                <a:rPr lang="zh-CN" altLang="en-US" sz="2400"/>
                <a:t>    y=40</a:t>
              </a:r>
              <a:endParaRPr lang="zh-CN" altLang="en-US" sz="2400"/>
            </a:p>
            <a:p>
              <a:pPr>
                <a:lnSpc>
                  <a:spcPct val="150000"/>
                </a:lnSpc>
              </a:pPr>
              <a:r>
                <a:rPr lang="zh-CN" altLang="en-US" sz="2400"/>
                <a:t>else:</a:t>
              </a:r>
              <a:endParaRPr lang="zh-CN" altLang="en-US" sz="2400"/>
            </a:p>
            <a:p>
              <a:pPr>
                <a:lnSpc>
                  <a:spcPct val="150000"/>
                </a:lnSpc>
              </a:pPr>
              <a:r>
                <a:rPr lang="zh-CN" altLang="en-US" sz="2400"/>
                <a:t>    y=_____</a:t>
              </a:r>
              <a:endParaRPr lang="zh-CN" altLang="en-US" sz="2400"/>
            </a:p>
            <a:p>
              <a:pPr>
                <a:lnSpc>
                  <a:spcPct val="150000"/>
                </a:lnSpc>
              </a:pPr>
              <a:r>
                <a:rPr lang="zh-CN" altLang="en-US" sz="2400"/>
                <a:t>input("本次测试获得的奖励积分是：",y)</a:t>
              </a:r>
              <a:endParaRPr lang="zh-CN" altLang="en-US" sz="2400"/>
            </a:p>
          </p:txBody>
        </p:sp>
      </p:grpSp>
      <p:sp>
        <p:nvSpPr>
          <p:cNvPr id="10" name="矩形 9">
            <a:hlinkClick r:id="rId1" action="ppaction://hlinkfile"/>
          </p:cNvPr>
          <p:cNvSpPr/>
          <p:nvPr/>
        </p:nvSpPr>
        <p:spPr>
          <a:xfrm>
            <a:off x="3862070" y="6280785"/>
            <a:ext cx="2891790" cy="575945"/>
          </a:xfrm>
          <a:prstGeom prst="rect">
            <a:avLst/>
          </a:prstGeom>
          <a:gradFill>
            <a:gsLst>
              <a:gs pos="0">
                <a:schemeClr val="dk1">
                  <a:satMod val="103000"/>
                  <a:lumMod val="102000"/>
                  <a:tint val="94000"/>
                </a:schemeClr>
              </a:gs>
              <a:gs pos="50000">
                <a:schemeClr val="dk1">
                  <a:satMod val="110000"/>
                  <a:lumMod val="100000"/>
                  <a:shade val="100000"/>
                </a:schemeClr>
              </a:gs>
              <a:gs pos="100000">
                <a:schemeClr val="dk1">
                  <a:lumMod val="99000"/>
                  <a:satMod val="120000"/>
                  <a:shade val="78000"/>
                </a:schemeClr>
              </a:gs>
              <a:gs pos="0">
                <a:srgbClr val="7B32B2"/>
              </a:gs>
              <a:gs pos="100000">
                <a:srgbClr val="401A5D"/>
              </a:gs>
            </a:gsLst>
            <a:lin scaled="0"/>
          </a:gradFill>
          <a:ln>
            <a:gradFill>
              <a:gsLst>
                <a:gs pos="0">
                  <a:srgbClr val="7B32B2"/>
                </a:gs>
                <a:gs pos="100000">
                  <a:srgbClr val="401A5D"/>
                </a:gs>
              </a:gsLst>
            </a:gradFill>
          </a:ln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打开</a:t>
            </a:r>
            <a:r>
              <a:rPr lang="en-US" altLang="zh-CN"/>
              <a:t>Python</a:t>
            </a:r>
            <a:r>
              <a:rPr lang="zh-CN" altLang="en-US"/>
              <a:t>，开始答题！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2"/>
          <p:cNvSpPr>
            <a:spLocks noGrp="1"/>
          </p:cNvSpPr>
          <p:nvPr/>
        </p:nvSpPr>
        <p:spPr>
          <a:xfrm>
            <a:off x="884555" y="838200"/>
            <a:ext cx="11243945" cy="4512945"/>
          </a:xfrm>
          <a:prstGeom prst="rect">
            <a:avLst/>
          </a:prstGeom>
        </p:spPr>
        <p:txBody>
          <a:bodyPr vert="horz" lIns="100800" tIns="0" rIns="8280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Aft>
                <a:spcPts val="400"/>
              </a:spcAft>
              <a:buNone/>
            </a:pPr>
            <a:r>
              <a:rPr lang="en-US" altLang="zh-CN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智能家居已进入人们的生活，某同学设计了一个智能化卧室。加装各类传感器来获取卧室的温度、湿度、光线等数据，通过云平台实现自动或远程管理空调、灯光、窗帘等设计。</a:t>
            </a:r>
            <a:r>
              <a:rPr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请你仔细阅读设计的智能卧室系统结构图，补充完善。</a:t>
            </a:r>
            <a:endParaRPr sz="24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0">
              <a:spcAft>
                <a:spcPts val="400"/>
              </a:spcAft>
              <a:buNone/>
            </a:pPr>
            <a:r>
              <a:rPr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【操作要求】</a:t>
            </a:r>
            <a:endParaRPr sz="24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0">
              <a:spcAft>
                <a:spcPts val="400"/>
              </a:spcAft>
              <a:buNone/>
            </a:pPr>
            <a:r>
              <a:rPr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(1)认真分析结构图，确认图中所缺内容。</a:t>
            </a:r>
            <a:endParaRPr sz="24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0">
              <a:spcAft>
                <a:spcPts val="400"/>
              </a:spcAft>
              <a:buNone/>
            </a:pPr>
            <a:r>
              <a:rPr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(2)从提供的对象集群中拖放合适对象到图中相应热区位置，将结构图补充完整。</a:t>
            </a:r>
            <a:endParaRPr sz="24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75" name="任意多边形: 形状 74"/>
          <p:cNvSpPr/>
          <p:nvPr/>
        </p:nvSpPr>
        <p:spPr>
          <a:xfrm rot="16200000" flipV="1">
            <a:off x="-244220" y="224648"/>
            <a:ext cx="1043611" cy="555170"/>
          </a:xfrm>
          <a:custGeom>
            <a:avLst/>
            <a:gdLst>
              <a:gd name="connsiteX0" fmla="*/ 2311910 w 4623820"/>
              <a:gd name="connsiteY0" fmla="*/ 0 h 1994395"/>
              <a:gd name="connsiteX1" fmla="*/ 4604624 w 4623820"/>
              <a:gd name="connsiteY1" fmla="*/ 1868616 h 1994395"/>
              <a:gd name="connsiteX2" fmla="*/ 4623820 w 4623820"/>
              <a:gd name="connsiteY2" fmla="*/ 1994395 h 1994395"/>
              <a:gd name="connsiteX3" fmla="*/ 0 w 4623820"/>
              <a:gd name="connsiteY3" fmla="*/ 1994395 h 1994395"/>
              <a:gd name="connsiteX4" fmla="*/ 19196 w 4623820"/>
              <a:gd name="connsiteY4" fmla="*/ 1868616 h 1994395"/>
              <a:gd name="connsiteX5" fmla="*/ 2311910 w 4623820"/>
              <a:gd name="connsiteY5" fmla="*/ 0 h 19943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623820" h="1994395">
                <a:moveTo>
                  <a:pt x="2311910" y="0"/>
                </a:moveTo>
                <a:cubicBezTo>
                  <a:pt x="3442839" y="0"/>
                  <a:pt x="4386404" y="802199"/>
                  <a:pt x="4604624" y="1868616"/>
                </a:cubicBezTo>
                <a:lnTo>
                  <a:pt x="4623820" y="1994395"/>
                </a:lnTo>
                <a:lnTo>
                  <a:pt x="0" y="1994395"/>
                </a:lnTo>
                <a:lnTo>
                  <a:pt x="19196" y="1868616"/>
                </a:lnTo>
                <a:cubicBezTo>
                  <a:pt x="237417" y="802199"/>
                  <a:pt x="1180982" y="0"/>
                  <a:pt x="2311910" y="0"/>
                </a:cubicBezTo>
                <a:close/>
              </a:path>
            </a:pathLst>
          </a:custGeom>
          <a:solidFill>
            <a:srgbClr val="CECE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6" name="任意多边形: 形状 75"/>
          <p:cNvSpPr/>
          <p:nvPr/>
        </p:nvSpPr>
        <p:spPr>
          <a:xfrm rot="16200000" flipV="1">
            <a:off x="-151516" y="314219"/>
            <a:ext cx="675584" cy="372552"/>
          </a:xfrm>
          <a:custGeom>
            <a:avLst/>
            <a:gdLst>
              <a:gd name="connsiteX0" fmla="*/ 2311910 w 4623820"/>
              <a:gd name="connsiteY0" fmla="*/ 0 h 1994395"/>
              <a:gd name="connsiteX1" fmla="*/ 4604624 w 4623820"/>
              <a:gd name="connsiteY1" fmla="*/ 1868616 h 1994395"/>
              <a:gd name="connsiteX2" fmla="*/ 4623820 w 4623820"/>
              <a:gd name="connsiteY2" fmla="*/ 1994395 h 1994395"/>
              <a:gd name="connsiteX3" fmla="*/ 0 w 4623820"/>
              <a:gd name="connsiteY3" fmla="*/ 1994395 h 1994395"/>
              <a:gd name="connsiteX4" fmla="*/ 19196 w 4623820"/>
              <a:gd name="connsiteY4" fmla="*/ 1868616 h 1994395"/>
              <a:gd name="connsiteX5" fmla="*/ 2311910 w 4623820"/>
              <a:gd name="connsiteY5" fmla="*/ 0 h 19943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623820" h="1994395">
                <a:moveTo>
                  <a:pt x="2311910" y="0"/>
                </a:moveTo>
                <a:cubicBezTo>
                  <a:pt x="3442839" y="0"/>
                  <a:pt x="4386404" y="802199"/>
                  <a:pt x="4604624" y="1868616"/>
                </a:cubicBezTo>
                <a:lnTo>
                  <a:pt x="4623820" y="1994395"/>
                </a:lnTo>
                <a:lnTo>
                  <a:pt x="0" y="1994395"/>
                </a:lnTo>
                <a:lnTo>
                  <a:pt x="19196" y="1868616"/>
                </a:lnTo>
                <a:cubicBezTo>
                  <a:pt x="237417" y="802199"/>
                  <a:pt x="1180982" y="0"/>
                  <a:pt x="2311910" y="0"/>
                </a:cubicBezTo>
                <a:close/>
              </a:path>
            </a:pathLst>
          </a:custGeom>
          <a:solidFill>
            <a:srgbClr val="FBDB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矩形 259"/>
          <p:cNvSpPr>
            <a:spLocks noChangeArrowheads="1"/>
          </p:cNvSpPr>
          <p:nvPr/>
        </p:nvSpPr>
        <p:spPr bwMode="auto">
          <a:xfrm>
            <a:off x="668655" y="285115"/>
            <a:ext cx="7736205" cy="4305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l">
              <a:buNone/>
            </a:pPr>
            <a:r>
              <a:rPr lang="zh-CN" sz="2800" b="1" dirty="0" smtClean="0">
                <a:solidFill>
                  <a:srgbClr val="483263"/>
                </a:solidFill>
                <a:latin typeface="+mn-lt"/>
                <a:ea typeface="+mn-ea"/>
                <a:cs typeface="+mn-ea"/>
                <a:sym typeface="+mn-lt"/>
              </a:rPr>
              <a:t>三、操作题3（10分）</a:t>
            </a:r>
            <a:endParaRPr lang="zh-CN" sz="2800" b="1" dirty="0" smtClean="0">
              <a:solidFill>
                <a:srgbClr val="483263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任意多边形: 形状 74"/>
          <p:cNvSpPr/>
          <p:nvPr/>
        </p:nvSpPr>
        <p:spPr>
          <a:xfrm rot="16200000" flipV="1">
            <a:off x="-244220" y="224648"/>
            <a:ext cx="1043611" cy="555170"/>
          </a:xfrm>
          <a:custGeom>
            <a:avLst/>
            <a:gdLst>
              <a:gd name="connsiteX0" fmla="*/ 2311910 w 4623820"/>
              <a:gd name="connsiteY0" fmla="*/ 0 h 1994395"/>
              <a:gd name="connsiteX1" fmla="*/ 4604624 w 4623820"/>
              <a:gd name="connsiteY1" fmla="*/ 1868616 h 1994395"/>
              <a:gd name="connsiteX2" fmla="*/ 4623820 w 4623820"/>
              <a:gd name="connsiteY2" fmla="*/ 1994395 h 1994395"/>
              <a:gd name="connsiteX3" fmla="*/ 0 w 4623820"/>
              <a:gd name="connsiteY3" fmla="*/ 1994395 h 1994395"/>
              <a:gd name="connsiteX4" fmla="*/ 19196 w 4623820"/>
              <a:gd name="connsiteY4" fmla="*/ 1868616 h 1994395"/>
              <a:gd name="connsiteX5" fmla="*/ 2311910 w 4623820"/>
              <a:gd name="connsiteY5" fmla="*/ 0 h 19943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623820" h="1994395">
                <a:moveTo>
                  <a:pt x="2311910" y="0"/>
                </a:moveTo>
                <a:cubicBezTo>
                  <a:pt x="3442839" y="0"/>
                  <a:pt x="4386404" y="802199"/>
                  <a:pt x="4604624" y="1868616"/>
                </a:cubicBezTo>
                <a:lnTo>
                  <a:pt x="4623820" y="1994395"/>
                </a:lnTo>
                <a:lnTo>
                  <a:pt x="0" y="1994395"/>
                </a:lnTo>
                <a:lnTo>
                  <a:pt x="19196" y="1868616"/>
                </a:lnTo>
                <a:cubicBezTo>
                  <a:pt x="237417" y="802199"/>
                  <a:pt x="1180982" y="0"/>
                  <a:pt x="2311910" y="0"/>
                </a:cubicBezTo>
                <a:close/>
              </a:path>
            </a:pathLst>
          </a:custGeom>
          <a:solidFill>
            <a:srgbClr val="CECE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6" name="任意多边形: 形状 75"/>
          <p:cNvSpPr/>
          <p:nvPr/>
        </p:nvSpPr>
        <p:spPr>
          <a:xfrm rot="16200000" flipV="1">
            <a:off x="-151516" y="314219"/>
            <a:ext cx="675584" cy="372552"/>
          </a:xfrm>
          <a:custGeom>
            <a:avLst/>
            <a:gdLst>
              <a:gd name="connsiteX0" fmla="*/ 2311910 w 4623820"/>
              <a:gd name="connsiteY0" fmla="*/ 0 h 1994395"/>
              <a:gd name="connsiteX1" fmla="*/ 4604624 w 4623820"/>
              <a:gd name="connsiteY1" fmla="*/ 1868616 h 1994395"/>
              <a:gd name="connsiteX2" fmla="*/ 4623820 w 4623820"/>
              <a:gd name="connsiteY2" fmla="*/ 1994395 h 1994395"/>
              <a:gd name="connsiteX3" fmla="*/ 0 w 4623820"/>
              <a:gd name="connsiteY3" fmla="*/ 1994395 h 1994395"/>
              <a:gd name="connsiteX4" fmla="*/ 19196 w 4623820"/>
              <a:gd name="connsiteY4" fmla="*/ 1868616 h 1994395"/>
              <a:gd name="connsiteX5" fmla="*/ 2311910 w 4623820"/>
              <a:gd name="connsiteY5" fmla="*/ 0 h 19943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623820" h="1994395">
                <a:moveTo>
                  <a:pt x="2311910" y="0"/>
                </a:moveTo>
                <a:cubicBezTo>
                  <a:pt x="3442839" y="0"/>
                  <a:pt x="4386404" y="802199"/>
                  <a:pt x="4604624" y="1868616"/>
                </a:cubicBezTo>
                <a:lnTo>
                  <a:pt x="4623820" y="1994395"/>
                </a:lnTo>
                <a:lnTo>
                  <a:pt x="0" y="1994395"/>
                </a:lnTo>
                <a:lnTo>
                  <a:pt x="19196" y="1868616"/>
                </a:lnTo>
                <a:cubicBezTo>
                  <a:pt x="237417" y="802199"/>
                  <a:pt x="1180982" y="0"/>
                  <a:pt x="2311910" y="0"/>
                </a:cubicBezTo>
                <a:close/>
              </a:path>
            </a:pathLst>
          </a:custGeom>
          <a:solidFill>
            <a:srgbClr val="FBDB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矩形 259"/>
          <p:cNvSpPr>
            <a:spLocks noChangeArrowheads="1"/>
          </p:cNvSpPr>
          <p:nvPr/>
        </p:nvSpPr>
        <p:spPr bwMode="auto">
          <a:xfrm>
            <a:off x="668655" y="285115"/>
            <a:ext cx="7736205" cy="4305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l">
              <a:buNone/>
            </a:pPr>
            <a:r>
              <a:rPr lang="zh-CN" sz="2800" b="1" dirty="0" smtClean="0">
                <a:solidFill>
                  <a:srgbClr val="483263"/>
                </a:solidFill>
                <a:latin typeface="+mn-lt"/>
                <a:ea typeface="+mn-ea"/>
                <a:cs typeface="+mn-ea"/>
                <a:sym typeface="+mn-lt"/>
              </a:rPr>
              <a:t>三、操作题3（10分）</a:t>
            </a:r>
            <a:endParaRPr lang="zh-CN" sz="2800" b="1" dirty="0" smtClean="0">
              <a:solidFill>
                <a:srgbClr val="483263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2613025" y="735965"/>
            <a:ext cx="1810385" cy="5708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 defTabSz="914400" fontAlgn="auto">
              <a:lnSpc>
                <a:spcPct val="130000"/>
              </a:lnSpc>
              <a:spcAft>
                <a:spcPts val="400"/>
              </a:spcAft>
              <a:buClrTx/>
              <a:buSzTx/>
              <a:buFont typeface="Arial" panose="020B0604020202020204" pitchFamily="34" charset="0"/>
            </a:pPr>
            <a:r>
              <a:rPr lang="zh-CN" altLang="en-US" sz="2400" spc="150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对象集群：</a:t>
            </a:r>
            <a:endParaRPr lang="zh-CN" altLang="en-US" sz="2400" spc="150">
              <a:solidFill>
                <a:schemeClr val="tx1"/>
              </a:solidFill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3" name="图片 2" descr="图片4"/>
          <p:cNvPicPr>
            <a:picLocks noChangeAspect="1"/>
          </p:cNvPicPr>
          <p:nvPr/>
        </p:nvPicPr>
        <p:blipFill>
          <a:blip r:embed="rId1"/>
          <a:srcRect l="12474" t="23157" r="9595" b="3138"/>
          <a:stretch>
            <a:fillRect/>
          </a:stretch>
        </p:blipFill>
        <p:spPr>
          <a:xfrm>
            <a:off x="2469515" y="1600200"/>
            <a:ext cx="7502525" cy="525208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13250" y="304800"/>
            <a:ext cx="981075" cy="115252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63565" y="304800"/>
            <a:ext cx="1114425" cy="11430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47230" y="285115"/>
            <a:ext cx="1085850" cy="115252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ISPRING_ULTRA_SCORM_COURSE_ID" val="9E7965BD-BA7C-4284-B303-3DF26FF20985"/>
  <p:tag name="ISPRING_SCORM_RATE_SLIDES" val="1"/>
  <p:tag name="ISPRINGONLINEFOLDERID" val="0"/>
  <p:tag name="ISPRINGONLINEFOLDERPATH" val="Content List"/>
  <p:tag name="ISPRINGCLOUDFOLDERID" val="0"/>
  <p:tag name="ISPRINGCLOUDFOLDERPATH" val="Repository"/>
  <p:tag name="ISPRING_PLAYERS_CUSTOMIZATION" val="UEsDBBQAAgAIAEOUV0cNwDEewAEAANoDAAAPAAAAbm9uZS9wbGF5ZXIueG1spZJPb9QwEMXPW6nfIfK9dpYKUa0cekDKiaJKC4jbyptME1PHDp4Ju/vtmfzZpFuQQOKQaPIy72fPs/X9sXHJT4hog8/EWqYiAV+E0voqE18+5zd34v799ZVunTlBTGyZCR88iKQELKJtiX2PhupMvBAkQ0XCL4+bI9pM1ETtRqnD4SAPtzLESr1J07X69vBxW9TQmBvrkYwvmLvs5VYkbbQhWjpl4l0qrq9WA/ICZ5F7fIXBdf3KKIvQqDYCgieIatz2bN3Q3838NMErOrWAgkdfDbPvTfH8EMrOAfbaSo9tWyDqCYO20rSx6zufYCwyMTbsGkA0FaB0vhJq9Ko/mPWTM1hPHLzA9ty22zuLNYsjfejeLerubBmyVxNHXYJ0M0wwnGLeOZeDoS5CKZIIPzrLVd5jv85HkK7FuJzn7h0+Wy/xULDGVW4KCvH0gR18JFOUco5ejtHLwdTbh+ITF49TnNsFMgezhKBratzbf86j7/6fOEp4Mp0jcV7B+hKOueW/BA2PQsAz9pqk1sl+tTOVd9ftmxdX40Iadzdl8R1FQiZWwNewNGTUos8w9Zqm1fg5JTTHotXv91JPRC5/AVBLAQIAABQAAgAIAEOUV0cNwDEewAEAANoDAAAPAAAAAAAAAAEAAAAAAAAAAABub25lL3BsYXllci54bWxQSwUGAAAAAAEAAQA9AAAA7QEAAAAA"/>
  <p:tag name="ISPRING_SCORM_PASSING_SCORE" val="100.000000"/>
  <p:tag name="ISPRING_FIRST_PUBLISH" val="1"/>
  <p:tag name="ISPRING_PRESENTATION_TITLE" val="极简半圆工作总结PPT模板"/>
  <p:tag name="ISPRING_SCORM_RATE_QUIZZES" val="0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OUTPUT_FOLDER" val="C:\Users\隔壁王哥\Desktop\6.6\56827"/>
</p:tagLst>
</file>

<file path=ppt/theme/theme1.xml><?xml version="1.0" encoding="utf-8"?>
<a:theme xmlns:a="http://schemas.openxmlformats.org/drawingml/2006/main" name="第一PPT，www.1ppt.com">
  <a:themeElements>
    <a:clrScheme name="自定义 100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83CF8F"/>
      </a:accent1>
      <a:accent2>
        <a:srgbClr val="595959"/>
      </a:accent2>
      <a:accent3>
        <a:srgbClr val="83CF8F"/>
      </a:accent3>
      <a:accent4>
        <a:srgbClr val="595959"/>
      </a:accent4>
      <a:accent5>
        <a:srgbClr val="83CF8F"/>
      </a:accent5>
      <a:accent6>
        <a:srgbClr val="595959"/>
      </a:accent6>
      <a:hlink>
        <a:srgbClr val="83CF8F"/>
      </a:hlink>
      <a:folHlink>
        <a:srgbClr val="595959"/>
      </a:folHlink>
    </a:clrScheme>
    <a:fontScheme name="1rwnie5m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905</Words>
  <Application>WPS 演示</Application>
  <PresentationFormat>自定义</PresentationFormat>
  <Paragraphs>63</Paragraphs>
  <Slides>8</Slides>
  <Notes>22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8</vt:i4>
      </vt:variant>
    </vt:vector>
  </HeadingPairs>
  <TitlesOfParts>
    <vt:vector size="18" baseType="lpstr">
      <vt:lpstr>Arial</vt:lpstr>
      <vt:lpstr>宋体</vt:lpstr>
      <vt:lpstr>Wingdings</vt:lpstr>
      <vt:lpstr>Calibri</vt:lpstr>
      <vt:lpstr>微软雅黑</vt:lpstr>
      <vt:lpstr>Calibri</vt:lpstr>
      <vt:lpstr>楷体</vt:lpstr>
      <vt:lpstr>Arial Unicode MS</vt:lpstr>
      <vt:lpstr>第一PPT，www.1ppt.com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第一PPT，www.1ppt.com</Company>
  <LinksUpToDate>false</LinksUpToDate>
  <SharedDoc>false</SharedDoc>
  <HyperlinksChanged>false</HyperlinksChanged>
  <AppVersion>14.0000</AppVersion>
  <Manager>第一PPT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简洁莫兰迪</dc:title>
  <dc:creator>第一PPT</dc:creator>
  <cp:keywords>www.1ppt.com</cp:keywords>
  <dc:description>www.1ppt.com</dc:description>
  <cp:lastModifiedBy>admin</cp:lastModifiedBy>
  <cp:revision>40</cp:revision>
  <dcterms:created xsi:type="dcterms:W3CDTF">2021-05-26T00:22:00Z</dcterms:created>
  <dcterms:modified xsi:type="dcterms:W3CDTF">2026-04-29T06:35:24Z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1B675B22E239433481104E48EFDBD4CF</vt:lpwstr>
  </property>
  <property fmtid="{D5CDD505-2E9C-101B-9397-08002B2CF9AE}" pid="3" name="KSOProductBuildVer">
    <vt:lpwstr>2052-11.8.2.12094</vt:lpwstr>
  </property>
</Properties>
</file>